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88" r:id="rId2"/>
  </p:sldMasterIdLst>
  <p:notesMasterIdLst>
    <p:notesMasterId r:id="rId48"/>
  </p:notesMasterIdLst>
  <p:handoutMasterIdLst>
    <p:handoutMasterId r:id="rId49"/>
  </p:handoutMasterIdLst>
  <p:sldIdLst>
    <p:sldId id="266" r:id="rId3"/>
    <p:sldId id="392" r:id="rId4"/>
    <p:sldId id="375" r:id="rId5"/>
    <p:sldId id="339" r:id="rId6"/>
    <p:sldId id="340" r:id="rId7"/>
    <p:sldId id="341" r:id="rId8"/>
    <p:sldId id="316" r:id="rId9"/>
    <p:sldId id="349" r:id="rId10"/>
    <p:sldId id="395" r:id="rId11"/>
    <p:sldId id="317" r:id="rId12"/>
    <p:sldId id="396" r:id="rId13"/>
    <p:sldId id="319" r:id="rId14"/>
    <p:sldId id="320" r:id="rId15"/>
    <p:sldId id="393" r:id="rId16"/>
    <p:sldId id="394" r:id="rId17"/>
    <p:sldId id="321" r:id="rId18"/>
    <p:sldId id="322" r:id="rId19"/>
    <p:sldId id="32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4" r:id="rId28"/>
    <p:sldId id="335" r:id="rId29"/>
    <p:sldId id="336" r:id="rId30"/>
    <p:sldId id="398" r:id="rId31"/>
    <p:sldId id="376" r:id="rId32"/>
    <p:sldId id="390" r:id="rId33"/>
    <p:sldId id="389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5" r:id="rId43"/>
    <p:sldId id="386" r:id="rId44"/>
    <p:sldId id="387" r:id="rId45"/>
    <p:sldId id="388" r:id="rId46"/>
    <p:sldId id="391" r:id="rId47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6391DA4D-4A93-420E-B717-D84DE63E936C}">
          <p14:sldIdLst>
            <p14:sldId id="266"/>
            <p14:sldId id="392"/>
            <p14:sldId id="375"/>
            <p14:sldId id="339"/>
            <p14:sldId id="340"/>
            <p14:sldId id="341"/>
            <p14:sldId id="316"/>
            <p14:sldId id="349"/>
            <p14:sldId id="395"/>
            <p14:sldId id="317"/>
            <p14:sldId id="396"/>
            <p14:sldId id="319"/>
            <p14:sldId id="320"/>
            <p14:sldId id="393"/>
            <p14:sldId id="394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4"/>
            <p14:sldId id="335"/>
            <p14:sldId id="336"/>
            <p14:sldId id="398"/>
          </p14:sldIdLst>
        </p14:section>
        <p14:section name="Rec Distribuita" id="{08B70891-F097-4D08-8BC5-BC64A661F683}">
          <p14:sldIdLst>
            <p14:sldId id="376"/>
            <p14:sldId id="390"/>
            <p14:sldId id="389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FF9900"/>
    <a:srgbClr val="FFCC00"/>
    <a:srgbClr val="009900"/>
    <a:srgbClr val="FF0000"/>
    <a:srgbClr val="C0C0C0"/>
    <a:srgbClr val="5F5F5F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08" autoAdjust="0"/>
    <p:restoredTop sz="75816" autoAdjust="0"/>
  </p:normalViewPr>
  <p:slideViewPr>
    <p:cSldViewPr>
      <p:cViewPr varScale="1">
        <p:scale>
          <a:sx n="93" d="100"/>
          <a:sy n="93" d="100"/>
        </p:scale>
        <p:origin x="710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55" Type="http://schemas.openxmlformats.org/officeDocument/2006/relationships/customXml" Target="../customXml/item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56" Type="http://schemas.openxmlformats.org/officeDocument/2006/relationships/customXml" Target="../customXml/item2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Relationship Id="rId57" Type="http://schemas.openxmlformats.org/officeDocument/2006/relationships/customXml" Target="../customXml/item3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Suciu" userId="10bb65c167223f43" providerId="LiveId" clId="{785D31CB-A2A2-4A2B-9783-D13AE896B18B}"/>
    <pc:docChg chg="custSel modSld">
      <pc:chgData name="Dan Suciu" userId="10bb65c167223f43" providerId="LiveId" clId="{785D31CB-A2A2-4A2B-9783-D13AE896B18B}" dt="2023-11-14T17:04:20.026" v="0" actId="478"/>
      <pc:docMkLst>
        <pc:docMk/>
      </pc:docMkLst>
      <pc:sldChg chg="delSp mod">
        <pc:chgData name="Dan Suciu" userId="10bb65c167223f43" providerId="LiveId" clId="{785D31CB-A2A2-4A2B-9783-D13AE896B18B}" dt="2023-11-14T17:04:20.026" v="0" actId="478"/>
        <pc:sldMkLst>
          <pc:docMk/>
          <pc:sldMk cId="3782693087" sldId="266"/>
        </pc:sldMkLst>
        <pc:grpChg chg="del">
          <ac:chgData name="Dan Suciu" userId="10bb65c167223f43" providerId="LiveId" clId="{785D31CB-A2A2-4A2B-9783-D13AE896B18B}" dt="2023-11-14T17:04:20.026" v="0" actId="478"/>
          <ac:grpSpMkLst>
            <pc:docMk/>
            <pc:sldMk cId="3782693087" sldId="266"/>
            <ac:grpSpMk id="2" creationId="{EDE8A486-5315-4E09-9A8D-084F303FC1CC}"/>
          </ac:grpSpMkLst>
        </pc:grpChg>
      </pc:sldChg>
    </pc:docChg>
  </pc:docChgLst>
  <pc:docChgLst>
    <pc:chgData name="Dan Suciu" userId="10bb65c167223f43" providerId="LiveId" clId="{744B0FFA-0CEB-477A-8CC1-01AF3695059C}"/>
    <pc:docChg chg="modSld">
      <pc:chgData name="Dan Suciu" userId="10bb65c167223f43" providerId="LiveId" clId="{744B0FFA-0CEB-477A-8CC1-01AF3695059C}" dt="2023-04-07T07:15:40.542" v="182" actId="14100"/>
      <pc:docMkLst>
        <pc:docMk/>
      </pc:docMkLst>
      <pc:sldChg chg="modSp mod">
        <pc:chgData name="Dan Suciu" userId="10bb65c167223f43" providerId="LiveId" clId="{744B0FFA-0CEB-477A-8CC1-01AF3695059C}" dt="2023-03-29T08:28:05.197" v="0" actId="20577"/>
        <pc:sldMkLst>
          <pc:docMk/>
          <pc:sldMk cId="3782693087" sldId="266"/>
        </pc:sldMkLst>
        <pc:spChg chg="mod">
          <ac:chgData name="Dan Suciu" userId="10bb65c167223f43" providerId="LiveId" clId="{744B0FFA-0CEB-477A-8CC1-01AF3695059C}" dt="2023-03-29T08:28:05.197" v="0" actId="20577"/>
          <ac:spMkLst>
            <pc:docMk/>
            <pc:sldMk cId="3782693087" sldId="266"/>
            <ac:spMk id="12" creationId="{84FEBB7C-E1C8-4DAD-8087-87548D9D335E}"/>
          </ac:spMkLst>
        </pc:spChg>
      </pc:sldChg>
      <pc:sldChg chg="modSp mod">
        <pc:chgData name="Dan Suciu" userId="10bb65c167223f43" providerId="LiveId" clId="{744B0FFA-0CEB-477A-8CC1-01AF3695059C}" dt="2023-04-07T07:13:42.791" v="101" actId="14100"/>
        <pc:sldMkLst>
          <pc:docMk/>
          <pc:sldMk cId="0" sldId="316"/>
        </pc:sldMkLst>
        <pc:spChg chg="mod">
          <ac:chgData name="Dan Suciu" userId="10bb65c167223f43" providerId="LiveId" clId="{744B0FFA-0CEB-477A-8CC1-01AF3695059C}" dt="2023-04-07T07:13:42.791" v="101" actId="14100"/>
          <ac:spMkLst>
            <pc:docMk/>
            <pc:sldMk cId="0" sldId="316"/>
            <ac:spMk id="512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3:55.278" v="107" actId="14100"/>
        <pc:sldMkLst>
          <pc:docMk/>
          <pc:sldMk cId="0" sldId="317"/>
        </pc:sldMkLst>
        <pc:spChg chg="mod">
          <ac:chgData name="Dan Suciu" userId="10bb65c167223f43" providerId="LiveId" clId="{744B0FFA-0CEB-477A-8CC1-01AF3695059C}" dt="2023-04-07T07:13:55.278" v="107" actId="14100"/>
          <ac:spMkLst>
            <pc:docMk/>
            <pc:sldMk cId="0" sldId="317"/>
            <ac:spMk id="1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13.129" v="6" actId="14100"/>
        <pc:sldMkLst>
          <pc:docMk/>
          <pc:sldMk cId="0" sldId="319"/>
        </pc:sldMkLst>
        <pc:spChg chg="mod">
          <ac:chgData name="Dan Suciu" userId="10bb65c167223f43" providerId="LiveId" clId="{744B0FFA-0CEB-477A-8CC1-01AF3695059C}" dt="2023-04-07T07:11:13.129" v="6" actId="14100"/>
          <ac:spMkLst>
            <pc:docMk/>
            <pc:sldMk cId="0" sldId="319"/>
            <ac:spMk id="819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05.656" v="111" actId="20577"/>
        <pc:sldMkLst>
          <pc:docMk/>
          <pc:sldMk cId="0" sldId="320"/>
        </pc:sldMkLst>
        <pc:spChg chg="mod">
          <ac:chgData name="Dan Suciu" userId="10bb65c167223f43" providerId="LiveId" clId="{744B0FFA-0CEB-477A-8CC1-01AF3695059C}" dt="2023-04-07T07:14:05.656" v="111" actId="20577"/>
          <ac:spMkLst>
            <pc:docMk/>
            <pc:sldMk cId="0" sldId="320"/>
            <ac:spMk id="9221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45.047" v="152" actId="14100"/>
        <pc:sldMkLst>
          <pc:docMk/>
          <pc:sldMk cId="0" sldId="321"/>
        </pc:sldMkLst>
        <pc:spChg chg="mod">
          <ac:chgData name="Dan Suciu" userId="10bb65c167223f43" providerId="LiveId" clId="{744B0FFA-0CEB-477A-8CC1-01AF3695059C}" dt="2023-04-07T07:14:45.047" v="152" actId="14100"/>
          <ac:spMkLst>
            <pc:docMk/>
            <pc:sldMk cId="0" sldId="321"/>
            <ac:spMk id="1024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60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49.128" v="153" actId="14100"/>
        <pc:sldMkLst>
          <pc:docMk/>
          <pc:sldMk cId="0" sldId="322"/>
        </pc:sldMkLst>
        <pc:spChg chg="mod">
          <ac:chgData name="Dan Suciu" userId="10bb65c167223f43" providerId="LiveId" clId="{744B0FFA-0CEB-477A-8CC1-01AF3695059C}" dt="2023-04-07T07:14:49.128" v="153" actId="14100"/>
          <ac:spMkLst>
            <pc:docMk/>
            <pc:sldMk cId="0" sldId="322"/>
            <ac:spMk id="11268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54.015" v="155" actId="14100"/>
        <pc:sldMkLst>
          <pc:docMk/>
          <pc:sldMk cId="0" sldId="323"/>
        </pc:sldMkLst>
        <pc:spChg chg="mod">
          <ac:chgData name="Dan Suciu" userId="10bb65c167223f43" providerId="LiveId" clId="{744B0FFA-0CEB-477A-8CC1-01AF3695059C}" dt="2023-04-07T07:14:54.015" v="155" actId="14100"/>
          <ac:spMkLst>
            <pc:docMk/>
            <pc:sldMk cId="0" sldId="323"/>
            <ac:spMk id="1229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57.687" v="156" actId="14100"/>
        <pc:sldMkLst>
          <pc:docMk/>
          <pc:sldMk cId="0" sldId="324"/>
        </pc:sldMkLst>
        <pc:spChg chg="mod">
          <ac:chgData name="Dan Suciu" userId="10bb65c167223f43" providerId="LiveId" clId="{744B0FFA-0CEB-477A-8CC1-01AF3695059C}" dt="2023-04-07T07:14:57.687" v="156" actId="14100"/>
          <ac:spMkLst>
            <pc:docMk/>
            <pc:sldMk cId="0" sldId="324"/>
            <ac:spMk id="1331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08.704" v="160" actId="1037"/>
        <pc:sldMkLst>
          <pc:docMk/>
          <pc:sldMk cId="0" sldId="327"/>
        </pc:sldMkLst>
        <pc:spChg chg="mod">
          <ac:chgData name="Dan Suciu" userId="10bb65c167223f43" providerId="LiveId" clId="{744B0FFA-0CEB-477A-8CC1-01AF3695059C}" dt="2023-04-07T07:15:08.704" v="160" actId="1037"/>
          <ac:spMkLst>
            <pc:docMk/>
            <pc:sldMk cId="0" sldId="327"/>
            <ac:spMk id="16389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12.680" v="163" actId="1036"/>
        <pc:sldMkLst>
          <pc:docMk/>
          <pc:sldMk cId="0" sldId="328"/>
        </pc:sldMkLst>
        <pc:spChg chg="mod">
          <ac:chgData name="Dan Suciu" userId="10bb65c167223f43" providerId="LiveId" clId="{744B0FFA-0CEB-477A-8CC1-01AF3695059C}" dt="2023-04-07T07:15:12.680" v="163" actId="1036"/>
          <ac:spMkLst>
            <pc:docMk/>
            <pc:sldMk cId="0" sldId="328"/>
            <ac:spMk id="1741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19.054" v="169" actId="1036"/>
        <pc:sldMkLst>
          <pc:docMk/>
          <pc:sldMk cId="0" sldId="329"/>
        </pc:sldMkLst>
        <pc:spChg chg="mod">
          <ac:chgData name="Dan Suciu" userId="10bb65c167223f43" providerId="LiveId" clId="{744B0FFA-0CEB-477A-8CC1-01AF3695059C}" dt="2023-04-07T07:15:19.054" v="169" actId="1036"/>
          <ac:spMkLst>
            <pc:docMk/>
            <pc:sldMk cId="0" sldId="329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5:31.064" v="179" actId="1036"/>
        <pc:sldMkLst>
          <pc:docMk/>
          <pc:sldMk cId="0" sldId="330"/>
        </pc:sldMkLst>
        <pc:spChg chg="mod">
          <ac:chgData name="Dan Suciu" userId="10bb65c167223f43" providerId="LiveId" clId="{744B0FFA-0CEB-477A-8CC1-01AF3695059C}" dt="2023-04-07T07:15:31.064" v="179" actId="1036"/>
          <ac:spMkLst>
            <pc:docMk/>
            <pc:sldMk cId="0" sldId="330"/>
            <ac:spMk id="1946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40.542" v="182" actId="14100"/>
        <pc:sldMkLst>
          <pc:docMk/>
          <pc:sldMk cId="0" sldId="336"/>
        </pc:sldMkLst>
        <pc:spChg chg="mod">
          <ac:chgData name="Dan Suciu" userId="10bb65c167223f43" providerId="LiveId" clId="{744B0FFA-0CEB-477A-8CC1-01AF3695059C}" dt="2023-04-07T07:15:40.542" v="182" actId="14100"/>
          <ac:spMkLst>
            <pc:docMk/>
            <pc:sldMk cId="0" sldId="336"/>
            <ac:spMk id="25604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24.410" v="70" actId="1037"/>
        <pc:sldMkLst>
          <pc:docMk/>
          <pc:sldMk cId="3546833075" sldId="339"/>
        </pc:sldMkLst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 mod">
        <pc:chgData name="Dan Suciu" userId="10bb65c167223f43" providerId="LiveId" clId="{744B0FFA-0CEB-477A-8CC1-01AF3695059C}" dt="2023-04-07T07:13:33.227" v="91" actId="1037"/>
        <pc:sldMkLst>
          <pc:docMk/>
          <pc:sldMk cId="2530687596" sldId="340"/>
        </pc:sldMkLst>
        <pc:spChg chg="mod">
          <ac:chgData name="Dan Suciu" userId="10bb65c167223f43" providerId="LiveId" clId="{744B0FFA-0CEB-477A-8CC1-01AF3695059C}" dt="2023-04-07T07:13:33.227" v="91" actId="1037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">
        <pc:chgData name="Dan Suciu" userId="10bb65c167223f43" providerId="LiveId" clId="{744B0FFA-0CEB-477A-8CC1-01AF3695059C}" dt="2023-04-07T07:13:37.153" v="100" actId="1038"/>
        <pc:sldMkLst>
          <pc:docMk/>
          <pc:sldMk cId="2804965042" sldId="341"/>
        </pc:sldMkLst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" creationId="{8F8AE38B-7401-4CD6-B18B-005459A75CC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7" creationId="{EE040787-96E9-4DD4-93F2-6CD7E4D2A0D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2" creationId="{9BFD3ED4-8CE3-4B34-8915-49032236511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4" creationId="{BF403134-0F92-4EDB-A0DB-BB8D9D46A1DD}"/>
          </ac:spMkLst>
        </pc:s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127" creationId="{B8EE0201-5742-4BAF-8EA3-B7A5007BF42D}"/>
          </ac:grpSpMkLst>
        </pc:grpChg>
        <pc:picChg chg="mod">
          <ac:chgData name="Dan Suciu" userId="10bb65c167223f43" providerId="LiveId" clId="{744B0FFA-0CEB-477A-8CC1-01AF3695059C}" dt="2023-04-07T07:13:37.153" v="100" actId="1038"/>
          <ac:picMkLst>
            <pc:docMk/>
            <pc:sldMk cId="2804965042" sldId="341"/>
            <ac:picMk id="7" creationId="{307826C7-C428-4534-8EAD-86008F7AE5FE}"/>
          </ac:picMkLst>
        </pc:picChg>
      </pc:sldChg>
      <pc:sldChg chg="modSp mod">
        <pc:chgData name="Dan Suciu" userId="10bb65c167223f43" providerId="LiveId" clId="{744B0FFA-0CEB-477A-8CC1-01AF3695059C}" dt="2023-04-07T07:13:46.128" v="102" actId="14100"/>
        <pc:sldMkLst>
          <pc:docMk/>
          <pc:sldMk cId="1174556437" sldId="349"/>
        </pc:sldMkLst>
        <pc:spChg chg="mod">
          <ac:chgData name="Dan Suciu" userId="10bb65c167223f43" providerId="LiveId" clId="{744B0FFA-0CEB-477A-8CC1-01AF3695059C}" dt="2023-04-07T07:13:46.128" v="102" actId="14100"/>
          <ac:spMkLst>
            <pc:docMk/>
            <pc:sldMk cId="1174556437" sldId="349"/>
            <ac:spMk id="512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3:14.071" v="60" actId="14100"/>
        <pc:sldMkLst>
          <pc:docMk/>
          <pc:sldMk cId="0" sldId="375"/>
        </pc:sldMkLst>
        <pc:spChg chg="mod">
          <ac:chgData name="Dan Suciu" userId="10bb65c167223f43" providerId="LiveId" clId="{744B0FFA-0CEB-477A-8CC1-01AF3695059C}" dt="2023-04-07T07:13:14.071" v="60" actId="14100"/>
          <ac:spMkLst>
            <pc:docMk/>
            <pc:sldMk cId="0" sldId="375"/>
            <ac:spMk id="11268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1:38.900" v="16" actId="14100"/>
        <pc:sldMkLst>
          <pc:docMk/>
          <pc:sldMk cId="0" sldId="376"/>
        </pc:sldMkLst>
        <pc:spChg chg="mod">
          <ac:chgData name="Dan Suciu" userId="10bb65c167223f43" providerId="LiveId" clId="{744B0FFA-0CEB-477A-8CC1-01AF3695059C}" dt="2023-04-07T07:11:38.900" v="16" actId="14100"/>
          <ac:spMkLst>
            <pc:docMk/>
            <pc:sldMk cId="0" sldId="376"/>
            <ac:spMk id="1331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04.263" v="23" actId="1076"/>
        <pc:sldMkLst>
          <pc:docMk/>
          <pc:sldMk cId="0" sldId="377"/>
        </pc:sldMkLst>
        <pc:spChg chg="mod">
          <ac:chgData name="Dan Suciu" userId="10bb65c167223f43" providerId="LiveId" clId="{744B0FFA-0CEB-477A-8CC1-01AF3695059C}" dt="2023-04-07T07:12:04.263" v="23" actId="1076"/>
          <ac:spMkLst>
            <pc:docMk/>
            <pc:sldMk cId="0" sldId="377"/>
            <ac:spMk id="14340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11.272" v="33" actId="1037"/>
        <pc:sldMkLst>
          <pc:docMk/>
          <pc:sldMk cId="0" sldId="378"/>
        </pc:sldMkLst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4" creationId="{00000000-0000-0000-0000-000000000000}"/>
          </ac:spMkLst>
        </pc:s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15367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08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1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4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7" creationId="{00000000-0000-0000-0000-000000000000}"/>
          </ac:grpSpMkLst>
        </pc:grpChg>
      </pc:sldChg>
      <pc:sldChg chg="modSp">
        <pc:chgData name="Dan Suciu" userId="10bb65c167223f43" providerId="LiveId" clId="{744B0FFA-0CEB-477A-8CC1-01AF3695059C}" dt="2023-04-07T07:12:24.775" v="45" actId="1037"/>
        <pc:sldMkLst>
          <pc:docMk/>
          <pc:sldMk cId="0" sldId="379"/>
        </pc:sldMkLst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8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8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8" creationId="{00000000-0000-0000-0000-000000000000}"/>
          </ac:spMkLst>
        </pc:s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16391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56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59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62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65" creationId="{00000000-0000-0000-0000-000000000000}"/>
          </ac:grpSpMkLst>
        </pc:grpChg>
      </pc:sldChg>
      <pc:sldChg chg="modSp">
        <pc:chgData name="Dan Suciu" userId="10bb65c167223f43" providerId="LiveId" clId="{744B0FFA-0CEB-477A-8CC1-01AF3695059C}" dt="2023-04-07T07:12:32.679" v="47" actId="14100"/>
        <pc:sldMkLst>
          <pc:docMk/>
          <pc:sldMk cId="0" sldId="380"/>
        </pc:sldMkLst>
        <pc:spChg chg="mod">
          <ac:chgData name="Dan Suciu" userId="10bb65c167223f43" providerId="LiveId" clId="{744B0FFA-0CEB-477A-8CC1-01AF3695059C}" dt="2023-04-07T07:12:32.679" v="47" actId="14100"/>
          <ac:spMkLst>
            <pc:docMk/>
            <pc:sldMk cId="0" sldId="380"/>
            <ac:spMk id="17412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36.414" v="48" actId="14100"/>
        <pc:sldMkLst>
          <pc:docMk/>
          <pc:sldMk cId="0" sldId="381"/>
        </pc:sldMkLst>
        <pc:spChg chg="mod">
          <ac:chgData name="Dan Suciu" userId="10bb65c167223f43" providerId="LiveId" clId="{744B0FFA-0CEB-477A-8CC1-01AF3695059C}" dt="2023-04-07T07:12:36.414" v="48" actId="14100"/>
          <ac:spMkLst>
            <pc:docMk/>
            <pc:sldMk cId="0" sldId="381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0.118" v="49" actId="14100"/>
        <pc:sldMkLst>
          <pc:docMk/>
          <pc:sldMk cId="2366574340" sldId="382"/>
        </pc:sldMkLst>
        <pc:spChg chg="mod">
          <ac:chgData name="Dan Suciu" userId="10bb65c167223f43" providerId="LiveId" clId="{744B0FFA-0CEB-477A-8CC1-01AF3695059C}" dt="2023-04-07T07:12:40.118" v="49" actId="14100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3.903" v="50" actId="14100"/>
        <pc:sldMkLst>
          <pc:docMk/>
          <pc:sldMk cId="4217600605" sldId="383"/>
        </pc:sldMkLst>
        <pc:spChg chg="mod">
          <ac:chgData name="Dan Suciu" userId="10bb65c167223f43" providerId="LiveId" clId="{744B0FFA-0CEB-477A-8CC1-01AF3695059C}" dt="2023-04-07T07:12:43.903" v="50" actId="14100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7.126" v="51" actId="14100"/>
        <pc:sldMkLst>
          <pc:docMk/>
          <pc:sldMk cId="0" sldId="384"/>
        </pc:sldMkLst>
        <pc:spChg chg="mod">
          <ac:chgData name="Dan Suciu" userId="10bb65c167223f43" providerId="LiveId" clId="{744B0FFA-0CEB-477A-8CC1-01AF3695059C}" dt="2023-04-07T07:12:47.126" v="51" actId="14100"/>
          <ac:spMkLst>
            <pc:docMk/>
            <pc:sldMk cId="0" sldId="384"/>
            <ac:spMk id="19461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56.783" v="54" actId="1076"/>
        <pc:sldMkLst>
          <pc:docMk/>
          <pc:sldMk cId="0" sldId="385"/>
        </pc:sldMkLst>
        <pc:spChg chg="mod">
          <ac:chgData name="Dan Suciu" userId="10bb65c167223f43" providerId="LiveId" clId="{744B0FFA-0CEB-477A-8CC1-01AF3695059C}" dt="2023-04-07T07:12:56.783" v="54" actId="1076"/>
          <ac:spMkLst>
            <pc:docMk/>
            <pc:sldMk cId="0" sldId="385"/>
            <ac:spMk id="20484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1.007" v="56" actId="1076"/>
        <pc:sldMkLst>
          <pc:docMk/>
          <pc:sldMk cId="0" sldId="386"/>
        </pc:sldMkLst>
        <pc:spChg chg="mod">
          <ac:chgData name="Dan Suciu" userId="10bb65c167223f43" providerId="LiveId" clId="{744B0FFA-0CEB-477A-8CC1-01AF3695059C}" dt="2023-04-07T07:13:01.007" v="56" actId="1076"/>
          <ac:spMkLst>
            <pc:docMk/>
            <pc:sldMk cId="0" sldId="386"/>
            <ac:spMk id="21508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3.902" v="57" actId="14100"/>
        <pc:sldMkLst>
          <pc:docMk/>
          <pc:sldMk cId="0" sldId="387"/>
        </pc:sldMkLst>
        <pc:spChg chg="mod">
          <ac:chgData name="Dan Suciu" userId="10bb65c167223f43" providerId="LiveId" clId="{744B0FFA-0CEB-477A-8CC1-01AF3695059C}" dt="2023-04-07T07:13:03.902" v="57" actId="14100"/>
          <ac:spMkLst>
            <pc:docMk/>
            <pc:sldMk cId="0" sldId="387"/>
            <ac:spMk id="22532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7.703" v="58" actId="14100"/>
        <pc:sldMkLst>
          <pc:docMk/>
          <pc:sldMk cId="2197386093" sldId="388"/>
        </pc:sldMkLst>
        <pc:spChg chg="mod">
          <ac:chgData name="Dan Suciu" userId="10bb65c167223f43" providerId="LiveId" clId="{744B0FFA-0CEB-477A-8CC1-01AF3695059C}" dt="2023-04-07T07:13:07.703" v="58" actId="14100"/>
          <ac:spMkLst>
            <pc:docMk/>
            <pc:sldMk cId="2197386093" sldId="388"/>
            <ac:spMk id="2253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57.350" v="21" actId="14100"/>
        <pc:sldMkLst>
          <pc:docMk/>
          <pc:sldMk cId="813184945" sldId="389"/>
        </pc:sldMkLst>
        <pc:spChg chg="mod">
          <ac:chgData name="Dan Suciu" userId="10bb65c167223f43" providerId="LiveId" clId="{744B0FFA-0CEB-477A-8CC1-01AF3695059C}" dt="2023-04-07T07:11:57.350" v="21" actId="14100"/>
          <ac:spMkLst>
            <pc:docMk/>
            <pc:sldMk cId="813184945" sldId="389"/>
            <ac:spMk id="13316" creationId="{00000000-0000-0000-0000-000000000000}"/>
          </ac:spMkLst>
        </pc:spChg>
        <pc:picChg chg="mod">
          <ac:chgData name="Dan Suciu" userId="10bb65c167223f43" providerId="LiveId" clId="{744B0FFA-0CEB-477A-8CC1-01AF3695059C}" dt="2023-04-07T07:11:55.334" v="20" actId="1076"/>
          <ac:picMkLst>
            <pc:docMk/>
            <pc:sldMk cId="813184945" sldId="389"/>
            <ac:picMk id="2" creationId="{7C374861-B662-4027-9BD3-C9F400F4BA10}"/>
          </ac:picMkLst>
        </pc:picChg>
      </pc:sldChg>
      <pc:sldChg chg="delSp modSp mod">
        <pc:chgData name="Dan Suciu" userId="10bb65c167223f43" providerId="LiveId" clId="{744B0FFA-0CEB-477A-8CC1-01AF3695059C}" dt="2023-04-07T07:11:53.097" v="19" actId="478"/>
        <pc:sldMkLst>
          <pc:docMk/>
          <pc:sldMk cId="2534415743" sldId="390"/>
        </pc:sldMkLst>
        <pc:spChg chg="del">
          <ac:chgData name="Dan Suciu" userId="10bb65c167223f43" providerId="LiveId" clId="{744B0FFA-0CEB-477A-8CC1-01AF3695059C}" dt="2023-04-07T07:11:53.097" v="19" actId="478"/>
          <ac:spMkLst>
            <pc:docMk/>
            <pc:sldMk cId="2534415743" sldId="390"/>
            <ac:spMk id="13316" creationId="{00000000-0000-0000-0000-000000000000}"/>
          </ac:spMkLst>
        </pc:spChg>
        <pc:picChg chg="mod">
          <ac:chgData name="Dan Suciu" userId="10bb65c167223f43" providerId="LiveId" clId="{744B0FFA-0CEB-477A-8CC1-01AF3695059C}" dt="2023-04-07T07:11:50.983" v="18" actId="1076"/>
          <ac:picMkLst>
            <pc:docMk/>
            <pc:sldMk cId="2534415743" sldId="390"/>
            <ac:picMk id="2" creationId="{7C374861-B662-4027-9BD3-C9F400F4BA10}"/>
          </ac:picMkLst>
        </pc:picChg>
      </pc:sldChg>
      <pc:sldChg chg="modSp mod">
        <pc:chgData name="Dan Suciu" userId="10bb65c167223f43" providerId="LiveId" clId="{744B0FFA-0CEB-477A-8CC1-01AF3695059C}" dt="2023-04-07T07:13:10.559" v="59" actId="1076"/>
        <pc:sldMkLst>
          <pc:docMk/>
          <pc:sldMk cId="3041218362" sldId="391"/>
        </pc:sldMkLst>
        <pc:picChg chg="mod">
          <ac:chgData name="Dan Suciu" userId="10bb65c167223f43" providerId="LiveId" clId="{744B0FFA-0CEB-477A-8CC1-01AF3695059C}" dt="2023-04-07T07:13:10.559" v="59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modSp mod">
        <pc:chgData name="Dan Suciu" userId="10bb65c167223f43" providerId="LiveId" clId="{744B0FFA-0CEB-477A-8CC1-01AF3695059C}" dt="2023-04-07T07:14:16.086" v="113" actId="14100"/>
        <pc:sldMkLst>
          <pc:docMk/>
          <pc:sldMk cId="3572573980" sldId="393"/>
        </pc:sldMkLst>
        <pc:spChg chg="mod">
          <ac:chgData name="Dan Suciu" userId="10bb65c167223f43" providerId="LiveId" clId="{744B0FFA-0CEB-477A-8CC1-01AF3695059C}" dt="2023-04-07T07:14:16.086" v="113" actId="14100"/>
          <ac:spMkLst>
            <pc:docMk/>
            <pc:sldMk cId="3572573980" sldId="393"/>
            <ac:spMk id="61" creationId="{A18230B8-FF5F-409C-897F-399A4E1234A5}"/>
          </ac:spMkLst>
        </pc:spChg>
      </pc:sldChg>
      <pc:sldChg chg="modSp mod">
        <pc:chgData name="Dan Suciu" userId="10bb65c167223f43" providerId="LiveId" clId="{744B0FFA-0CEB-477A-8CC1-01AF3695059C}" dt="2023-04-07T07:14:29.040" v="132" actId="6549"/>
        <pc:sldMkLst>
          <pc:docMk/>
          <pc:sldMk cId="4038288016" sldId="394"/>
        </pc:sldMkLst>
        <pc:spChg chg="mod">
          <ac:chgData name="Dan Suciu" userId="10bb65c167223f43" providerId="LiveId" clId="{744B0FFA-0CEB-477A-8CC1-01AF3695059C}" dt="2023-04-07T07:14:29.040" v="132" actId="6549"/>
          <ac:spMkLst>
            <pc:docMk/>
            <pc:sldMk cId="4038288016" sldId="394"/>
            <ac:spMk id="61" creationId="{7A49DC0D-E0C6-4250-89B1-1C0D95365A2E}"/>
          </ac:spMkLst>
        </pc:spChg>
      </pc:sldChg>
      <pc:sldChg chg="modSp mod">
        <pc:chgData name="Dan Suciu" userId="10bb65c167223f43" providerId="LiveId" clId="{744B0FFA-0CEB-477A-8CC1-01AF3695059C}" dt="2023-04-07T07:13:50.223" v="105" actId="1037"/>
        <pc:sldMkLst>
          <pc:docMk/>
          <pc:sldMk cId="2231191254" sldId="395"/>
        </pc:sldMkLst>
        <pc:spChg chg="mod">
          <ac:chgData name="Dan Suciu" userId="10bb65c167223f43" providerId="LiveId" clId="{744B0FFA-0CEB-477A-8CC1-01AF3695059C}" dt="2023-04-07T07:13:50.223" v="105" actId="1037"/>
          <ac:spMkLst>
            <pc:docMk/>
            <pc:sldMk cId="2231191254" sldId="395"/>
            <ac:spMk id="614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4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8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17.271" v="7" actId="14100"/>
        <pc:sldMkLst>
          <pc:docMk/>
          <pc:sldMk cId="0" sldId="396"/>
        </pc:sldMkLst>
        <pc:spChg chg="mod">
          <ac:chgData name="Dan Suciu" userId="10bb65c167223f43" providerId="LiveId" clId="{744B0FFA-0CEB-477A-8CC1-01AF3695059C}" dt="2023-04-07T07:11:17.271" v="7" actId="14100"/>
          <ac:spMkLst>
            <pc:docMk/>
            <pc:sldMk cId="0" sldId="396"/>
            <ac:spMk id="7172" creationId="{00000000-0000-0000-0000-000000000000}"/>
          </ac:spMkLst>
        </pc:spChg>
      </pc:sldChg>
    </pc:docChg>
  </pc:docChgLst>
  <pc:docChgLst>
    <pc:chgData name="Dan Suciu" userId="10bb65c167223f43" providerId="LiveId" clId="{1835EF13-2DD4-4BA3-90A9-DD1BD81F3194}"/>
    <pc:docChg chg="modShowInfo">
      <pc:chgData name="Dan Suciu" userId="10bb65c167223f43" providerId="LiveId" clId="{1835EF13-2DD4-4BA3-90A9-DD1BD81F3194}" dt="2022-03-28T07:33:52.421" v="0" actId="2744"/>
      <pc:docMkLst>
        <pc:docMk/>
      </pc:docMkLst>
    </pc:docChg>
  </pc:docChgLst>
  <pc:docChgLst>
    <pc:chgData name="Dan Suciu" userId="10bb65c167223f43" providerId="LiveId" clId="{0D5E8E5D-41AE-47E8-AC1B-AA0F76D61BFA}"/>
    <pc:docChg chg="undo redo custSel addSld delSld modSld sldOrd modSection">
      <pc:chgData name="Dan Suciu" userId="10bb65c167223f43" providerId="LiveId" clId="{0D5E8E5D-41AE-47E8-AC1B-AA0F76D61BFA}" dt="2019-04-01T06:41:26.412" v="2345" actId="20577"/>
      <pc:docMkLst>
        <pc:docMk/>
      </pc:docMkLst>
      <pc:sldChg chg="modSp ord">
        <pc:chgData name="Dan Suciu" userId="10bb65c167223f43" providerId="LiveId" clId="{0D5E8E5D-41AE-47E8-AC1B-AA0F76D61BFA}" dt="2019-04-01T06:18:10.610" v="2210" actId="20577"/>
        <pc:sldMkLst>
          <pc:docMk/>
          <pc:sldMk cId="0" sldId="314"/>
        </pc:sldMkLst>
        <pc:spChg chg="mod">
          <ac:chgData name="Dan Suciu" userId="10bb65c167223f43" providerId="LiveId" clId="{0D5E8E5D-41AE-47E8-AC1B-AA0F76D61BFA}" dt="2019-03-25T12:02:27.713" v="7" actId="20577"/>
          <ac:spMkLst>
            <pc:docMk/>
            <pc:sldMk cId="0" sldId="314"/>
            <ac:spMk id="3074" creationId="{00000000-0000-0000-0000-000000000000}"/>
          </ac:spMkLst>
        </pc:spChg>
        <pc:spChg chg="mod">
          <ac:chgData name="Dan Suciu" userId="10bb65c167223f43" providerId="LiveId" clId="{0D5E8E5D-41AE-47E8-AC1B-AA0F76D61BFA}" dt="2019-04-01T06:18:10.610" v="2210" actId="20577"/>
          <ac:spMkLst>
            <pc:docMk/>
            <pc:sldMk cId="0" sldId="314"/>
            <ac:spMk id="3075" creationId="{00000000-0000-0000-0000-000000000000}"/>
          </ac:spMkLst>
        </pc:spChg>
      </pc:sldChg>
      <pc:sldChg chg="modSp add">
        <pc:chgData name="Dan Suciu" userId="10bb65c167223f43" providerId="LiveId" clId="{0D5E8E5D-41AE-47E8-AC1B-AA0F76D61BFA}" dt="2019-04-01T06:20:36.561" v="2259" actId="20577"/>
        <pc:sldMkLst>
          <pc:docMk/>
          <pc:sldMk cId="0" sldId="319"/>
        </pc:sldMkLst>
        <pc:spChg chg="mod">
          <ac:chgData name="Dan Suciu" userId="10bb65c167223f43" providerId="LiveId" clId="{0D5E8E5D-41AE-47E8-AC1B-AA0F76D61BFA}" dt="2019-04-01T06:20:36.561" v="2259" actId="20577"/>
          <ac:spMkLst>
            <pc:docMk/>
            <pc:sldMk cId="0" sldId="319"/>
            <ac:spMk id="8196" creationId="{00000000-0000-0000-0000-000000000000}"/>
          </ac:spMkLst>
        </pc:spChg>
      </pc:sldChg>
      <pc:sldChg chg="modSp">
        <pc:chgData name="Dan Suciu" userId="10bb65c167223f43" providerId="LiveId" clId="{0D5E8E5D-41AE-47E8-AC1B-AA0F76D61BFA}" dt="2019-04-01T06:23:53.490" v="2264" actId="1076"/>
        <pc:sldMkLst>
          <pc:docMk/>
          <pc:sldMk cId="0" sldId="320"/>
        </pc:sldMkLst>
        <pc:spChg chg="mod">
          <ac:chgData name="Dan Suciu" userId="10bb65c167223f43" providerId="LiveId" clId="{0D5E8E5D-41AE-47E8-AC1B-AA0F76D61BFA}" dt="2019-04-01T06:23:48.592" v="2263" actId="1076"/>
          <ac:spMkLst>
            <pc:docMk/>
            <pc:sldMk cId="0" sldId="320"/>
            <ac:spMk id="58" creationId="{00000000-0000-0000-0000-000000000000}"/>
          </ac:spMkLst>
        </pc:spChg>
        <pc:spChg chg="mod">
          <ac:chgData name="Dan Suciu" userId="10bb65c167223f43" providerId="LiveId" clId="{0D5E8E5D-41AE-47E8-AC1B-AA0F76D61BFA}" dt="2019-04-01T06:23:53.490" v="2264" actId="1076"/>
          <ac:spMkLst>
            <pc:docMk/>
            <pc:sldMk cId="0" sldId="320"/>
            <ac:spMk id="59" creationId="{00000000-0000-0000-0000-000000000000}"/>
          </ac:spMkLst>
        </pc:spChg>
        <pc:spChg chg="mod">
          <ac:chgData name="Dan Suciu" userId="10bb65c167223f43" providerId="LiveId" clId="{0D5E8E5D-41AE-47E8-AC1B-AA0F76D61BFA}" dt="2019-04-01T06:23:41.488" v="2262" actId="20577"/>
          <ac:spMkLst>
            <pc:docMk/>
            <pc:sldMk cId="0" sldId="320"/>
            <ac:spMk id="9221" creationId="{00000000-0000-0000-0000-000000000000}"/>
          </ac:spMkLst>
        </pc:spChg>
      </pc:sldChg>
      <pc:sldChg chg="modSp">
        <pc:chgData name="Dan Suciu" userId="10bb65c167223f43" providerId="LiveId" clId="{0D5E8E5D-41AE-47E8-AC1B-AA0F76D61BFA}" dt="2019-04-01T06:26:16.406" v="2276" actId="404"/>
        <pc:sldMkLst>
          <pc:docMk/>
          <pc:sldMk cId="0" sldId="324"/>
        </pc:sldMkLst>
        <pc:spChg chg="mod">
          <ac:chgData name="Dan Suciu" userId="10bb65c167223f43" providerId="LiveId" clId="{0D5E8E5D-41AE-47E8-AC1B-AA0F76D61BFA}" dt="2019-04-01T06:26:16.406" v="2276" actId="404"/>
          <ac:spMkLst>
            <pc:docMk/>
            <pc:sldMk cId="0" sldId="324"/>
            <ac:spMk id="13315" creationId="{00000000-0000-0000-0000-000000000000}"/>
          </ac:spMkLst>
        </pc:spChg>
      </pc:sldChg>
      <pc:sldChg chg="modAnim">
        <pc:chgData name="Dan Suciu" userId="10bb65c167223f43" providerId="LiveId" clId="{0D5E8E5D-41AE-47E8-AC1B-AA0F76D61BFA}" dt="2019-04-01T06:31:03.349" v="2278"/>
        <pc:sldMkLst>
          <pc:docMk/>
          <pc:sldMk cId="0" sldId="329"/>
        </pc:sldMkLst>
      </pc:sldChg>
      <pc:sldChg chg="delSp modSp">
        <pc:chgData name="Dan Suciu" userId="10bb65c167223f43" providerId="LiveId" clId="{0D5E8E5D-41AE-47E8-AC1B-AA0F76D61BFA}" dt="2019-04-01T06:41:26.412" v="2345" actId="20577"/>
        <pc:sldMkLst>
          <pc:docMk/>
          <pc:sldMk cId="0" sldId="335"/>
        </pc:sldMkLst>
        <pc:spChg chg="del">
          <ac:chgData name="Dan Suciu" userId="10bb65c167223f43" providerId="LiveId" clId="{0D5E8E5D-41AE-47E8-AC1B-AA0F76D61BFA}" dt="2019-04-01T06:35:21.801" v="2279" actId="478"/>
          <ac:spMkLst>
            <pc:docMk/>
            <pc:sldMk cId="0" sldId="335"/>
            <ac:spMk id="24580" creationId="{00000000-0000-0000-0000-000000000000}"/>
          </ac:spMkLst>
        </pc:spChg>
        <pc:spChg chg="mod">
          <ac:chgData name="Dan Suciu" userId="10bb65c167223f43" providerId="LiveId" clId="{0D5E8E5D-41AE-47E8-AC1B-AA0F76D61BFA}" dt="2019-04-01T06:41:26.412" v="2345" actId="20577"/>
          <ac:spMkLst>
            <pc:docMk/>
            <pc:sldMk cId="0" sldId="335"/>
            <ac:spMk id="24585" creationId="{00000000-0000-0000-0000-000000000000}"/>
          </ac:spMkLst>
        </pc:spChg>
        <pc:spChg chg="mod">
          <ac:chgData name="Dan Suciu" userId="10bb65c167223f43" providerId="LiveId" clId="{0D5E8E5D-41AE-47E8-AC1B-AA0F76D61BFA}" dt="2019-04-01T06:35:34.954" v="2296" actId="20577"/>
          <ac:spMkLst>
            <pc:docMk/>
            <pc:sldMk cId="0" sldId="335"/>
            <ac:spMk id="24598" creationId="{00000000-0000-0000-0000-000000000000}"/>
          </ac:spMkLst>
        </pc:spChg>
      </pc:sldChg>
      <pc:sldChg chg="modSp add">
        <pc:chgData name="Dan Suciu" userId="10bb65c167223f43" providerId="LiveId" clId="{0D5E8E5D-41AE-47E8-AC1B-AA0F76D61BFA}" dt="2019-03-31T21:05:52.145" v="824" actId="1035"/>
        <pc:sldMkLst>
          <pc:docMk/>
          <pc:sldMk cId="3546833075" sldId="339"/>
        </pc:sldMkLst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0D5E8E5D-41AE-47E8-AC1B-AA0F76D61BFA}" dt="2019-03-31T21:01:07.295" v="775" actId="20577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01:20.106" v="793" actId="20577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 add">
        <pc:chgData name="Dan Suciu" userId="10bb65c167223f43" providerId="LiveId" clId="{0D5E8E5D-41AE-47E8-AC1B-AA0F76D61BFA}" dt="2019-03-31T21:08:51.681" v="884" actId="1036"/>
        <pc:sldMkLst>
          <pc:docMk/>
          <pc:sldMk cId="2530687596" sldId="340"/>
        </pc:sldMkLst>
        <pc:spChg chg="mod">
          <ac:chgData name="Dan Suciu" userId="10bb65c167223f43" providerId="LiveId" clId="{0D5E8E5D-41AE-47E8-AC1B-AA0F76D61BFA}" dt="2019-03-31T21:08:51.681" v="884" actId="1036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0D5E8E5D-41AE-47E8-AC1B-AA0F76D61BFA}" dt="2019-03-31T21:07:18.972" v="867" actId="20577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07:02.173" v="858" actId="20577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 add">
        <pc:chgData name="Dan Suciu" userId="10bb65c167223f43" providerId="LiveId" clId="{0D5E8E5D-41AE-47E8-AC1B-AA0F76D61BFA}" dt="2019-03-31T21:27:10.674" v="1701" actId="1037"/>
        <pc:sldMkLst>
          <pc:docMk/>
          <pc:sldMk cId="2804965042" sldId="341"/>
        </pc:sldMkLst>
        <pc:spChg chg="mod">
          <ac:chgData name="Dan Suciu" userId="10bb65c167223f43" providerId="LiveId" clId="{0D5E8E5D-41AE-47E8-AC1B-AA0F76D61BFA}" dt="2019-03-31T21:26:02.493" v="1614" actId="20577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26:10.956" v="1629" actId="20577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26:19.820" v="1641" actId="114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26:50.969" v="1683" actId="20577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26:57.732" v="1689" actId="20577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0D5E8E5D-41AE-47E8-AC1B-AA0F76D61BFA}" dt="2019-03-31T21:27:10.674" v="1701" actId="1037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0D5E8E5D-41AE-47E8-AC1B-AA0F76D61BFA}" dt="2019-03-31T21:26:25.366" v="1651" actId="20577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26:29.931" v="1661" actId="20577"/>
          <ac:spMkLst>
            <pc:docMk/>
            <pc:sldMk cId="2804965042" sldId="341"/>
            <ac:spMk id="124" creationId="{BF403134-0F92-4EDB-A0DB-BB8D9D46A1DD}"/>
          </ac:spMkLst>
        </pc:spChg>
      </pc:sldChg>
      <pc:sldChg chg="modSp add">
        <pc:chgData name="Dan Suciu" userId="10bb65c167223f43" providerId="LiveId" clId="{0D5E8E5D-41AE-47E8-AC1B-AA0F76D61BFA}" dt="2019-03-31T20:58:06.623" v="713" actId="20577"/>
        <pc:sldMkLst>
          <pc:docMk/>
          <pc:sldMk cId="0" sldId="375"/>
        </pc:sldMkLst>
        <pc:spChg chg="mod">
          <ac:chgData name="Dan Suciu" userId="10bb65c167223f43" providerId="LiveId" clId="{0D5E8E5D-41AE-47E8-AC1B-AA0F76D61BFA}" dt="2019-03-31T19:53:09.547" v="39" actId="20577"/>
          <ac:spMkLst>
            <pc:docMk/>
            <pc:sldMk cId="0" sldId="375"/>
            <ac:spMk id="11267" creationId="{00000000-0000-0000-0000-000000000000}"/>
          </ac:spMkLst>
        </pc:spChg>
        <pc:spChg chg="mod">
          <ac:chgData name="Dan Suciu" userId="10bb65c167223f43" providerId="LiveId" clId="{0D5E8E5D-41AE-47E8-AC1B-AA0F76D61BFA}" dt="2019-03-31T20:58:06.623" v="713" actId="20577"/>
          <ac:spMkLst>
            <pc:docMk/>
            <pc:sldMk cId="0" sldId="375"/>
            <ac:spMk id="11268" creationId="{00000000-0000-0000-0000-000000000000}"/>
          </ac:spMkLst>
        </pc:spChg>
      </pc:sldChg>
      <pc:sldChg chg="modSp add del modAnim">
        <pc:chgData name="Dan Suciu" userId="10bb65c167223f43" providerId="LiveId" clId="{0D5E8E5D-41AE-47E8-AC1B-AA0F76D61BFA}" dt="2019-04-01T05:48:05.632" v="1749"/>
        <pc:sldMkLst>
          <pc:docMk/>
          <pc:sldMk cId="0" sldId="376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6"/>
            <ac:spMk id="13315" creationId="{00000000-0000-0000-0000-000000000000}"/>
          </ac:spMkLst>
        </pc:spChg>
        <pc:spChg chg="mod">
          <ac:chgData name="Dan Suciu" userId="10bb65c167223f43" providerId="LiveId" clId="{0D5E8E5D-41AE-47E8-AC1B-AA0F76D61BFA}" dt="2019-04-01T05:47:41.301" v="1748" actId="1036"/>
          <ac:spMkLst>
            <pc:docMk/>
            <pc:sldMk cId="0" sldId="376"/>
            <ac:spMk id="13316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77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7"/>
            <ac:spMk id="14339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07:20.712" v="2103" actId="1036"/>
        <pc:sldMkLst>
          <pc:docMk/>
          <pc:sldMk cId="0" sldId="378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8"/>
            <ac:spMk id="15363" creationId="{00000000-0000-0000-0000-000000000000}"/>
          </ac:spMkLst>
        </pc:spChg>
        <pc:spChg chg="mod">
          <ac:chgData name="Dan Suciu" userId="10bb65c167223f43" providerId="LiveId" clId="{0D5E8E5D-41AE-47E8-AC1B-AA0F76D61BFA}" dt="2019-04-01T06:07:20.712" v="2103" actId="1036"/>
          <ac:spMkLst>
            <pc:docMk/>
            <pc:sldMk cId="0" sldId="378"/>
            <ac:spMk id="15377" creationId="{00000000-0000-0000-0000-000000000000}"/>
          </ac:spMkLst>
        </pc:spChg>
        <pc:grpChg chg="mod">
          <ac:chgData name="Dan Suciu" userId="10bb65c167223f43" providerId="LiveId" clId="{0D5E8E5D-41AE-47E8-AC1B-AA0F76D61BFA}" dt="2019-04-01T06:07:20.712" v="2103" actId="1036"/>
          <ac:grpSpMkLst>
            <pc:docMk/>
            <pc:sldMk cId="0" sldId="378"/>
            <ac:grpSpMk id="720911" creationId="{00000000-0000-0000-0000-000000000000}"/>
          </ac:grpSpMkLst>
        </pc:grpChg>
      </pc:sldChg>
      <pc:sldChg chg="modSp add del">
        <pc:chgData name="Dan Suciu" userId="10bb65c167223f43" providerId="LiveId" clId="{0D5E8E5D-41AE-47E8-AC1B-AA0F76D61BFA}" dt="2019-04-01T06:08:02.047" v="2168" actId="1037"/>
        <pc:sldMkLst>
          <pc:docMk/>
          <pc:sldMk cId="0" sldId="379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9"/>
            <ac:spMk id="16387" creationId="{00000000-0000-0000-0000-000000000000}"/>
          </ac:spMkLst>
        </pc:spChg>
        <pc:spChg chg="mod">
          <ac:chgData name="Dan Suciu" userId="10bb65c167223f43" providerId="LiveId" clId="{0D5E8E5D-41AE-47E8-AC1B-AA0F76D61BFA}" dt="2019-04-01T06:08:02.047" v="2168" actId="1037"/>
          <ac:spMkLst>
            <pc:docMk/>
            <pc:sldMk cId="0" sldId="379"/>
            <ac:spMk id="16401" creationId="{00000000-0000-0000-0000-000000000000}"/>
          </ac:spMkLst>
        </pc:spChg>
        <pc:grpChg chg="mod">
          <ac:chgData name="Dan Suciu" userId="10bb65c167223f43" providerId="LiveId" clId="{0D5E8E5D-41AE-47E8-AC1B-AA0F76D61BFA}" dt="2019-04-01T06:08:02.047" v="2168" actId="1037"/>
          <ac:grpSpMkLst>
            <pc:docMk/>
            <pc:sldMk cId="0" sldId="379"/>
            <ac:grpSpMk id="722959" creationId="{00000000-0000-0000-0000-000000000000}"/>
          </ac:grpSpMkLst>
        </pc:grpChg>
      </pc:sldChg>
      <pc:sldChg chg="modSp add del">
        <pc:chgData name="Dan Suciu" userId="10bb65c167223f43" providerId="LiveId" clId="{0D5E8E5D-41AE-47E8-AC1B-AA0F76D61BFA}" dt="2019-04-01T06:08:34.408" v="2172"/>
        <pc:sldMkLst>
          <pc:docMk/>
          <pc:sldMk cId="0" sldId="380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0"/>
            <ac:spMk id="17411" creationId="{00000000-0000-0000-0000-000000000000}"/>
          </ac:spMkLst>
        </pc:spChg>
        <pc:spChg chg="mod">
          <ac:chgData name="Dan Suciu" userId="10bb65c167223f43" providerId="LiveId" clId="{0D5E8E5D-41AE-47E8-AC1B-AA0F76D61BFA}" dt="2019-04-01T06:08:34.408" v="2172"/>
          <ac:spMkLst>
            <pc:docMk/>
            <pc:sldMk cId="0" sldId="380"/>
            <ac:spMk id="17412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1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1"/>
            <ac:spMk id="18435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2366574340" sldId="382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2366574340" sldId="382"/>
            <ac:spMk id="18435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9:23.176" v="1709" actId="20577"/>
        <pc:sldMkLst>
          <pc:docMk/>
          <pc:sldMk cId="4217600605" sldId="383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4217600605" sldId="383"/>
            <ac:spMk id="18435" creationId="{00000000-0000-0000-0000-000000000000}"/>
          </ac:spMkLst>
        </pc:spChg>
        <pc:spChg chg="mod">
          <ac:chgData name="Dan Suciu" userId="10bb65c167223f43" providerId="LiveId" clId="{0D5E8E5D-41AE-47E8-AC1B-AA0F76D61BFA}" dt="2019-03-31T21:29:23.176" v="1709" actId="20577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15:56.906" v="2207" actId="20577"/>
        <pc:sldMkLst>
          <pc:docMk/>
          <pc:sldMk cId="0" sldId="384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4"/>
            <ac:spMk id="19460" creationId="{00000000-0000-0000-0000-000000000000}"/>
          </ac:spMkLst>
        </pc:spChg>
        <pc:spChg chg="mod">
          <ac:chgData name="Dan Suciu" userId="10bb65c167223f43" providerId="LiveId" clId="{0D5E8E5D-41AE-47E8-AC1B-AA0F76D61BFA}" dt="2019-04-01T06:15:56.906" v="2207" actId="20577"/>
          <ac:spMkLst>
            <pc:docMk/>
            <pc:sldMk cId="0" sldId="384"/>
            <ac:spMk id="19461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5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5"/>
            <ac:spMk id="20483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16:37.882" v="2208" actId="20577"/>
        <pc:sldMkLst>
          <pc:docMk/>
          <pc:sldMk cId="0" sldId="386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6"/>
            <ac:spMk id="21507" creationId="{00000000-0000-0000-0000-000000000000}"/>
          </ac:spMkLst>
        </pc:spChg>
        <pc:spChg chg="mod">
          <ac:chgData name="Dan Suciu" userId="10bb65c167223f43" providerId="LiveId" clId="{0D5E8E5D-41AE-47E8-AC1B-AA0F76D61BFA}" dt="2019-04-01T06:16:37.882" v="2208" actId="20577"/>
          <ac:spMkLst>
            <pc:docMk/>
            <pc:sldMk cId="0" sldId="386"/>
            <ac:spMk id="21508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7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7"/>
            <ac:spMk id="22531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2197386093" sldId="388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2197386093" sldId="388"/>
            <ac:spMk id="22531" creationId="{00000000-0000-0000-0000-000000000000}"/>
          </ac:spMkLst>
        </pc:spChg>
      </pc:sldChg>
      <pc:sldChg chg="addSp modSp add modAnim">
        <pc:chgData name="Dan Suciu" userId="10bb65c167223f43" providerId="LiveId" clId="{0D5E8E5D-41AE-47E8-AC1B-AA0F76D61BFA}" dt="2019-04-01T06:04:35.465" v="2051" actId="1036"/>
        <pc:sldMkLst>
          <pc:docMk/>
          <pc:sldMk cId="813184945" sldId="389"/>
        </pc:sldMkLst>
        <pc:spChg chg="mod">
          <ac:chgData name="Dan Suciu" userId="10bb65c167223f43" providerId="LiveId" clId="{0D5E8E5D-41AE-47E8-AC1B-AA0F76D61BFA}" dt="2019-04-01T05:55:11.531" v="1780" actId="20577"/>
          <ac:spMkLst>
            <pc:docMk/>
            <pc:sldMk cId="813184945" sldId="389"/>
            <ac:spMk id="13315" creationId="{00000000-0000-0000-0000-000000000000}"/>
          </ac:spMkLst>
        </pc:spChg>
        <pc:spChg chg="mod">
          <ac:chgData name="Dan Suciu" userId="10bb65c167223f43" providerId="LiveId" clId="{0D5E8E5D-41AE-47E8-AC1B-AA0F76D61BFA}" dt="2019-04-01T06:04:35.465" v="2051" actId="1036"/>
          <ac:spMkLst>
            <pc:docMk/>
            <pc:sldMk cId="813184945" sldId="389"/>
            <ac:spMk id="13316" creationId="{00000000-0000-0000-0000-000000000000}"/>
          </ac:spMkLst>
        </pc:spChg>
        <pc:picChg chg="add mod">
          <ac:chgData name="Dan Suciu" userId="10bb65c167223f43" providerId="LiveId" clId="{0D5E8E5D-41AE-47E8-AC1B-AA0F76D61BFA}" dt="2019-04-01T06:02:35.277" v="1792" actId="1076"/>
          <ac:picMkLst>
            <pc:docMk/>
            <pc:sldMk cId="813184945" sldId="389"/>
            <ac:picMk id="2" creationId="{7C374861-B662-4027-9BD3-C9F400F4BA10}"/>
          </ac:picMkLst>
        </pc:picChg>
      </pc:sldChg>
      <pc:sldChg chg="add ord">
        <pc:chgData name="Dan Suciu" userId="10bb65c167223f43" providerId="LiveId" clId="{0D5E8E5D-41AE-47E8-AC1B-AA0F76D61BFA}" dt="2019-04-01T06:04:48.171" v="2052"/>
        <pc:sldMkLst>
          <pc:docMk/>
          <pc:sldMk cId="2534415743" sldId="390"/>
        </pc:sldMkLst>
      </pc:sldChg>
      <pc:sldChg chg="addSp delSp modSp add">
        <pc:chgData name="Dan Suciu" userId="10bb65c167223f43" providerId="LiveId" clId="{0D5E8E5D-41AE-47E8-AC1B-AA0F76D61BFA}" dt="2019-04-01T06:14:12.450" v="2202" actId="1076"/>
        <pc:sldMkLst>
          <pc:docMk/>
          <pc:sldMk cId="3041218362" sldId="391"/>
        </pc:sldMkLst>
        <pc:spChg chg="mod">
          <ac:chgData name="Dan Suciu" userId="10bb65c167223f43" providerId="LiveId" clId="{0D5E8E5D-41AE-47E8-AC1B-AA0F76D61BFA}" dt="2019-04-01T06:13:49.237" v="2182" actId="20577"/>
          <ac:spMkLst>
            <pc:docMk/>
            <pc:sldMk cId="3041218362" sldId="391"/>
            <ac:spMk id="2" creationId="{ACE242FB-79FD-45D6-A7E1-981ECE440F33}"/>
          </ac:spMkLst>
        </pc:spChg>
        <pc:spChg chg="del">
          <ac:chgData name="Dan Suciu" userId="10bb65c167223f43" providerId="LiveId" clId="{0D5E8E5D-41AE-47E8-AC1B-AA0F76D61BFA}" dt="2019-04-01T06:12:55.385" v="2174"/>
          <ac:spMkLst>
            <pc:docMk/>
            <pc:sldMk cId="3041218362" sldId="391"/>
            <ac:spMk id="3" creationId="{82209D8D-3158-4776-AC23-B258AA88F007}"/>
          </ac:spMkLst>
        </pc:spChg>
        <pc:spChg chg="add mod">
          <ac:chgData name="Dan Suciu" userId="10bb65c167223f43" providerId="LiveId" clId="{0D5E8E5D-41AE-47E8-AC1B-AA0F76D61BFA}" dt="2019-04-01T06:14:07.322" v="2201" actId="14100"/>
          <ac:spMkLst>
            <pc:docMk/>
            <pc:sldMk cId="3041218362" sldId="391"/>
            <ac:spMk id="8" creationId="{2F2E8EEA-AEA6-4E0F-9B0C-89D052C53561}"/>
          </ac:spMkLst>
        </pc:spChg>
        <pc:picChg chg="add mod">
          <ac:chgData name="Dan Suciu" userId="10bb65c167223f43" providerId="LiveId" clId="{0D5E8E5D-41AE-47E8-AC1B-AA0F76D61BFA}" dt="2019-04-01T06:12:56.891" v="2175" actId="27614"/>
          <ac:picMkLst>
            <pc:docMk/>
            <pc:sldMk cId="3041218362" sldId="391"/>
            <ac:picMk id="5" creationId="{1E703293-DA47-4C38-BAE1-22212BD24961}"/>
          </ac:picMkLst>
        </pc:picChg>
        <pc:picChg chg="add mod">
          <ac:chgData name="Dan Suciu" userId="10bb65c167223f43" providerId="LiveId" clId="{0D5E8E5D-41AE-47E8-AC1B-AA0F76D61BFA}" dt="2019-04-01T06:14:12.450" v="2202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delSp modSp add ord">
        <pc:chgData name="Dan Suciu" userId="10bb65c167223f43" providerId="LiveId" clId="{0D5E8E5D-41AE-47E8-AC1B-AA0F76D61BFA}" dt="2019-04-01T06:19:24.604" v="2258" actId="20577"/>
        <pc:sldMkLst>
          <pc:docMk/>
          <pc:sldMk cId="546713718" sldId="392"/>
        </pc:sldMkLst>
        <pc:spChg chg="del">
          <ac:chgData name="Dan Suciu" userId="10bb65c167223f43" providerId="LiveId" clId="{0D5E8E5D-41AE-47E8-AC1B-AA0F76D61BFA}" dt="2019-04-01T06:18:28.738" v="2214" actId="478"/>
          <ac:spMkLst>
            <pc:docMk/>
            <pc:sldMk cId="546713718" sldId="392"/>
            <ac:spMk id="3074" creationId="{00000000-0000-0000-0000-000000000000}"/>
          </ac:spMkLst>
        </pc:spChg>
        <pc:spChg chg="mod">
          <ac:chgData name="Dan Suciu" userId="10bb65c167223f43" providerId="LiveId" clId="{0D5E8E5D-41AE-47E8-AC1B-AA0F76D61BFA}" dt="2019-04-01T06:19:24.604" v="2258" actId="20577"/>
          <ac:spMkLst>
            <pc:docMk/>
            <pc:sldMk cId="546713718" sldId="392"/>
            <ac:spMk id="3075" creationId="{00000000-0000-0000-0000-000000000000}"/>
          </ac:spMkLst>
        </pc:spChg>
      </pc:sldChg>
    </pc:docChg>
  </pc:docChgLst>
  <pc:docChgLst>
    <pc:chgData name="Dan Suciu" userId="10bb65c167223f43" providerId="LiveId" clId="{B424D92B-2916-4719-B1A0-F34C4A329AB7}"/>
    <pc:docChg chg="custSel addSld modSld sldOrd modShowInfo">
      <pc:chgData name="Dan Suciu" userId="10bb65c167223f43" providerId="LiveId" clId="{B424D92B-2916-4719-B1A0-F34C4A329AB7}" dt="2020-04-01T12:35:58.540" v="34" actId="478"/>
      <pc:docMkLst>
        <pc:docMk/>
      </pc:docMkLst>
      <pc:sldChg chg="delSp">
        <pc:chgData name="Dan Suciu" userId="10bb65c167223f43" providerId="LiveId" clId="{B424D92B-2916-4719-B1A0-F34C4A329AB7}" dt="2020-03-31T21:24:25.652" v="29" actId="478"/>
        <pc:sldMkLst>
          <pc:docMk/>
          <pc:sldMk cId="0" sldId="314"/>
        </pc:sldMkLst>
        <pc:spChg chg="del">
          <ac:chgData name="Dan Suciu" userId="10bb65c167223f43" providerId="LiveId" clId="{B424D92B-2916-4719-B1A0-F34C4A329AB7}" dt="2020-03-31T21:24:25.652" v="29" actId="478"/>
          <ac:spMkLst>
            <pc:docMk/>
            <pc:sldMk cId="0" sldId="314"/>
            <ac:spMk id="3074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47.766" v="30" actId="478"/>
        <pc:sldMkLst>
          <pc:docMk/>
          <pc:sldMk cId="0" sldId="316"/>
        </pc:sldMkLst>
        <pc:spChg chg="del mod">
          <ac:chgData name="Dan Suciu" userId="10bb65c167223f43" providerId="LiveId" clId="{B424D92B-2916-4719-B1A0-F34C4A329AB7}" dt="2020-04-01T12:35:47.766" v="30" actId="478"/>
          <ac:spMkLst>
            <pc:docMk/>
            <pc:sldMk cId="0" sldId="316"/>
            <ac:spMk id="5124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5.759" v="33" actId="478"/>
        <pc:sldMkLst>
          <pc:docMk/>
          <pc:sldMk cId="0" sldId="317"/>
        </pc:sldMkLst>
        <pc:spChg chg="del mod">
          <ac:chgData name="Dan Suciu" userId="10bb65c167223f43" providerId="LiveId" clId="{B424D92B-2916-4719-B1A0-F34C4A329AB7}" dt="2020-04-01T12:35:55.759" v="33" actId="478"/>
          <ac:spMkLst>
            <pc:docMk/>
            <pc:sldMk cId="0" sldId="317"/>
            <ac:spMk id="6147" creationId="{00000000-0000-0000-0000-000000000000}"/>
          </ac:spMkLst>
        </pc:spChg>
      </pc:sldChg>
      <pc:sldChg chg="delSp ord">
        <pc:chgData name="Dan Suciu" userId="10bb65c167223f43" providerId="LiveId" clId="{B424D92B-2916-4719-B1A0-F34C4A329AB7}" dt="2020-03-30T08:07:05.500" v="20" actId="478"/>
        <pc:sldMkLst>
          <pc:docMk/>
          <pc:sldMk cId="0" sldId="319"/>
        </pc:sldMkLst>
        <pc:spChg chg="del">
          <ac:chgData name="Dan Suciu" userId="10bb65c167223f43" providerId="LiveId" clId="{B424D92B-2916-4719-B1A0-F34C4A329AB7}" dt="2020-03-30T08:07:05.500" v="20" actId="478"/>
          <ac:spMkLst>
            <pc:docMk/>
            <pc:sldMk cId="0" sldId="319"/>
            <ac:spMk id="8194" creationId="{00000000-0000-0000-0000-000000000000}"/>
          </ac:spMkLst>
        </pc:spChg>
      </pc:sldChg>
      <pc:sldChg chg="modSp ord">
        <pc:chgData name="Dan Suciu" userId="10bb65c167223f43" providerId="LiveId" clId="{B424D92B-2916-4719-B1A0-F34C4A329AB7}" dt="2020-03-30T08:14:10.339" v="24"/>
        <pc:sldMkLst>
          <pc:docMk/>
          <pc:sldMk cId="3546833075" sldId="339"/>
        </pc:sldMkLst>
        <pc:spChg chg="mod">
          <ac:chgData name="Dan Suciu" userId="10bb65c167223f43" providerId="LiveId" clId="{B424D92B-2916-4719-B1A0-F34C4A329AB7}" dt="2020-03-30T08:13:27.023" v="22" actId="20577"/>
          <ac:spMkLst>
            <pc:docMk/>
            <pc:sldMk cId="3546833075" sldId="339"/>
            <ac:spMk id="74" creationId="{73F1D26F-1368-4D89-B01C-834BA409BD6A}"/>
          </ac:spMkLst>
        </pc:spChg>
      </pc:sldChg>
      <pc:sldChg chg="ord">
        <pc:chgData name="Dan Suciu" userId="10bb65c167223f43" providerId="LiveId" clId="{B424D92B-2916-4719-B1A0-F34C4A329AB7}" dt="2020-03-30T08:14:10.339" v="24"/>
        <pc:sldMkLst>
          <pc:docMk/>
          <pc:sldMk cId="2530687596" sldId="340"/>
        </pc:sldMkLst>
      </pc:sldChg>
      <pc:sldChg chg="ord">
        <pc:chgData name="Dan Suciu" userId="10bb65c167223f43" providerId="LiveId" clId="{B424D92B-2916-4719-B1A0-F34C4A329AB7}" dt="2020-03-30T08:15:49.497" v="26"/>
        <pc:sldMkLst>
          <pc:docMk/>
          <pc:sldMk cId="2804965042" sldId="341"/>
        </pc:sldMkLst>
      </pc:sldChg>
      <pc:sldChg chg="delSp modSp add">
        <pc:chgData name="Dan Suciu" userId="10bb65c167223f43" providerId="LiveId" clId="{B424D92B-2916-4719-B1A0-F34C4A329AB7}" dt="2020-04-01T12:35:51.179" v="31" actId="478"/>
        <pc:sldMkLst>
          <pc:docMk/>
          <pc:sldMk cId="1174556437" sldId="349"/>
        </pc:sldMkLst>
        <pc:spChg chg="del mod">
          <ac:chgData name="Dan Suciu" userId="10bb65c167223f43" providerId="LiveId" clId="{B424D92B-2916-4719-B1A0-F34C4A329AB7}" dt="2020-04-01T12:35:51.179" v="31" actId="478"/>
          <ac:spMkLst>
            <pc:docMk/>
            <pc:sldMk cId="1174556437" sldId="349"/>
            <ac:spMk id="5124" creationId="{00000000-0000-0000-0000-000000000000}"/>
          </ac:spMkLst>
        </pc:spChg>
      </pc:sldChg>
      <pc:sldChg chg="delSp">
        <pc:chgData name="Dan Suciu" userId="10bb65c167223f43" providerId="LiveId" clId="{B424D92B-2916-4719-B1A0-F34C4A329AB7}" dt="2020-03-30T08:07:10.582" v="21" actId="478"/>
        <pc:sldMkLst>
          <pc:docMk/>
          <pc:sldMk cId="0" sldId="375"/>
        </pc:sldMkLst>
        <pc:spChg chg="del">
          <ac:chgData name="Dan Suciu" userId="10bb65c167223f43" providerId="LiveId" clId="{B424D92B-2916-4719-B1A0-F34C4A329AB7}" dt="2020-03-30T08:07:10.582" v="21" actId="478"/>
          <ac:spMkLst>
            <pc:docMk/>
            <pc:sldMk cId="0" sldId="375"/>
            <ac:spMk id="11266" creationId="{00000000-0000-0000-0000-000000000000}"/>
          </ac:spMkLst>
        </pc:spChg>
      </pc:sldChg>
      <pc:sldChg chg="modSp">
        <pc:chgData name="Dan Suciu" userId="10bb65c167223f43" providerId="LiveId" clId="{B424D92B-2916-4719-B1A0-F34C4A329AB7}" dt="2020-03-30T06:29:28.041" v="10" actId="20577"/>
        <pc:sldMkLst>
          <pc:docMk/>
          <pc:sldMk cId="2366574340" sldId="382"/>
        </pc:sldMkLst>
        <pc:spChg chg="mod">
          <ac:chgData name="Dan Suciu" userId="10bb65c167223f43" providerId="LiveId" clId="{B424D92B-2916-4719-B1A0-F34C4A329AB7}" dt="2020-03-30T06:29:28.041" v="10" actId="20577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">
        <pc:chgData name="Dan Suciu" userId="10bb65c167223f43" providerId="LiveId" clId="{B424D92B-2916-4719-B1A0-F34C4A329AB7}" dt="2020-03-30T07:33:42.845" v="14" actId="114"/>
        <pc:sldMkLst>
          <pc:docMk/>
          <pc:sldMk cId="0" sldId="386"/>
        </pc:sldMkLst>
        <pc:spChg chg="mod">
          <ac:chgData name="Dan Suciu" userId="10bb65c167223f43" providerId="LiveId" clId="{B424D92B-2916-4719-B1A0-F34C4A329AB7}" dt="2020-03-30T07:33:42.845" v="14" actId="114"/>
          <ac:spMkLst>
            <pc:docMk/>
            <pc:sldMk cId="0" sldId="386"/>
            <ac:spMk id="21508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3.994" v="32" actId="478"/>
        <pc:sldMkLst>
          <pc:docMk/>
          <pc:sldMk cId="2231191254" sldId="395"/>
        </pc:sldMkLst>
        <pc:spChg chg="del mod">
          <ac:chgData name="Dan Suciu" userId="10bb65c167223f43" providerId="LiveId" clId="{B424D92B-2916-4719-B1A0-F34C4A329AB7}" dt="2020-04-01T12:35:53.994" v="32" actId="478"/>
          <ac:spMkLst>
            <pc:docMk/>
            <pc:sldMk cId="2231191254" sldId="395"/>
            <ac:spMk id="6147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8.540" v="34" actId="478"/>
        <pc:sldMkLst>
          <pc:docMk/>
          <pc:sldMk cId="0" sldId="396"/>
        </pc:sldMkLst>
        <pc:spChg chg="del mod">
          <ac:chgData name="Dan Suciu" userId="10bb65c167223f43" providerId="LiveId" clId="{B424D92B-2916-4719-B1A0-F34C4A329AB7}" dt="2020-04-01T12:35:58.540" v="34" actId="478"/>
          <ac:spMkLst>
            <pc:docMk/>
            <pc:sldMk cId="0" sldId="396"/>
            <ac:spMk id="7171" creationId="{00000000-0000-0000-0000-000000000000}"/>
          </ac:spMkLst>
        </pc:spChg>
      </pc:sldChg>
    </pc:docChg>
  </pc:docChgLst>
  <pc:docChgLst>
    <pc:chgData name="Dan Suciu" userId="10bb65c167223f43" providerId="LiveId" clId="{2AB78D8D-A9AF-432D-B0B5-90B698A1BA31}"/>
    <pc:docChg chg="custSel addSld modSld">
      <pc:chgData name="Dan Suciu" userId="10bb65c167223f43" providerId="LiveId" clId="{2AB78D8D-A9AF-432D-B0B5-90B698A1BA31}" dt="2019-05-05T15:38:42.128" v="13"/>
      <pc:docMkLst>
        <pc:docMk/>
      </pc:docMkLst>
      <pc:sldChg chg="delSp delAnim modAnim">
        <pc:chgData name="Dan Suciu" userId="10bb65c167223f43" providerId="LiveId" clId="{2AB78D8D-A9AF-432D-B0B5-90B698A1BA31}" dt="2019-05-05T15:37:55.141" v="3"/>
        <pc:sldMkLst>
          <pc:docMk/>
          <pc:sldMk cId="0" sldId="320"/>
        </pc:sldMkLst>
        <pc:spChg chg="del">
          <ac:chgData name="Dan Suciu" userId="10bb65c167223f43" providerId="LiveId" clId="{2AB78D8D-A9AF-432D-B0B5-90B698A1BA31}" dt="2019-05-05T15:37:55.141" v="3"/>
          <ac:spMkLst>
            <pc:docMk/>
            <pc:sldMk cId="0" sldId="320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7:44.361" v="2" actId="478"/>
          <ac:spMkLst>
            <pc:docMk/>
            <pc:sldMk cId="0" sldId="320"/>
            <ac:spMk id="59" creationId="{00000000-0000-0000-0000-000000000000}"/>
          </ac:spMkLst>
        </pc:spChg>
      </pc:sldChg>
      <pc:sldChg chg="addSp delSp modSp add delAnim modAnim">
        <pc:chgData name="Dan Suciu" userId="10bb65c167223f43" providerId="LiveId" clId="{2AB78D8D-A9AF-432D-B0B5-90B698A1BA31}" dt="2019-05-05T15:38:18.056" v="8"/>
        <pc:sldMkLst>
          <pc:docMk/>
          <pc:sldMk cId="3572573980" sldId="393"/>
        </pc:sldMkLst>
        <pc:spChg chg="add del mod">
          <ac:chgData name="Dan Suciu" userId="10bb65c167223f43" providerId="LiveId" clId="{2AB78D8D-A9AF-432D-B0B5-90B698A1BA31}" dt="2019-05-05T15:38:17.517" v="7" actId="478"/>
          <ac:spMkLst>
            <pc:docMk/>
            <pc:sldMk cId="3572573980" sldId="393"/>
            <ac:spMk id="3" creationId="{82A76043-78ED-4D2A-9311-5CD1CE9C1ED8}"/>
          </ac:spMkLst>
        </pc:spChg>
        <pc:spChg chg="del">
          <ac:chgData name="Dan Suciu" userId="10bb65c167223f43" providerId="LiveId" clId="{2AB78D8D-A9AF-432D-B0B5-90B698A1BA31}" dt="2019-05-05T15:38:08.731" v="5" actId="478"/>
          <ac:spMkLst>
            <pc:docMk/>
            <pc:sldMk cId="3572573980" sldId="393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8:06.647" v="4" actId="478"/>
          <ac:spMkLst>
            <pc:docMk/>
            <pc:sldMk cId="3572573980" sldId="393"/>
            <ac:spMk id="59" creationId="{00000000-0000-0000-0000-000000000000}"/>
          </ac:spMkLst>
        </pc:spChg>
        <pc:spChg chg="add">
          <ac:chgData name="Dan Suciu" userId="10bb65c167223f43" providerId="LiveId" clId="{2AB78D8D-A9AF-432D-B0B5-90B698A1BA31}" dt="2019-05-05T15:38:18.056" v="8"/>
          <ac:spMkLst>
            <pc:docMk/>
            <pc:sldMk cId="3572573980" sldId="393"/>
            <ac:spMk id="61" creationId="{A18230B8-FF5F-409C-897F-399A4E1234A5}"/>
          </ac:spMkLst>
        </pc:spChg>
        <pc:spChg chg="del">
          <ac:chgData name="Dan Suciu" userId="10bb65c167223f43" providerId="LiveId" clId="{2AB78D8D-A9AF-432D-B0B5-90B698A1BA31}" dt="2019-05-05T15:38:13.547" v="6" actId="478"/>
          <ac:spMkLst>
            <pc:docMk/>
            <pc:sldMk cId="3572573980" sldId="393"/>
            <ac:spMk id="9221" creationId="{00000000-0000-0000-0000-000000000000}"/>
          </ac:spMkLst>
        </pc:spChg>
      </pc:sldChg>
      <pc:sldChg chg="addSp delSp modSp add delAnim modAnim">
        <pc:chgData name="Dan Suciu" userId="10bb65c167223f43" providerId="LiveId" clId="{2AB78D8D-A9AF-432D-B0B5-90B698A1BA31}" dt="2019-05-05T15:38:42.128" v="13"/>
        <pc:sldMkLst>
          <pc:docMk/>
          <pc:sldMk cId="4038288016" sldId="394"/>
        </pc:sldMkLst>
        <pc:spChg chg="add del mod">
          <ac:chgData name="Dan Suciu" userId="10bb65c167223f43" providerId="LiveId" clId="{2AB78D8D-A9AF-432D-B0B5-90B698A1BA31}" dt="2019-05-05T15:38:41.270" v="12" actId="478"/>
          <ac:spMkLst>
            <pc:docMk/>
            <pc:sldMk cId="4038288016" sldId="394"/>
            <ac:spMk id="3" creationId="{2FB309FF-FAE1-4038-9B02-FBD1F25E7831}"/>
          </ac:spMkLst>
        </pc:spChg>
        <pc:spChg chg="del mod">
          <ac:chgData name="Dan Suciu" userId="10bb65c167223f43" providerId="LiveId" clId="{2AB78D8D-A9AF-432D-B0B5-90B698A1BA31}" dt="2019-05-05T15:38:41.270" v="12" actId="478"/>
          <ac:spMkLst>
            <pc:docMk/>
            <pc:sldMk cId="4038288016" sldId="394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8:33.553" v="9"/>
          <ac:spMkLst>
            <pc:docMk/>
            <pc:sldMk cId="4038288016" sldId="394"/>
            <ac:spMk id="59" creationId="{00000000-0000-0000-0000-000000000000}"/>
          </ac:spMkLst>
        </pc:spChg>
        <pc:spChg chg="add">
          <ac:chgData name="Dan Suciu" userId="10bb65c167223f43" providerId="LiveId" clId="{2AB78D8D-A9AF-432D-B0B5-90B698A1BA31}" dt="2019-05-05T15:38:42.128" v="13"/>
          <ac:spMkLst>
            <pc:docMk/>
            <pc:sldMk cId="4038288016" sldId="394"/>
            <ac:spMk id="61" creationId="{7A49DC0D-E0C6-4250-89B1-1C0D95365A2E}"/>
          </ac:spMkLst>
        </pc:spChg>
        <pc:spChg chg="del">
          <ac:chgData name="Dan Suciu" userId="10bb65c167223f43" providerId="LiveId" clId="{2AB78D8D-A9AF-432D-B0B5-90B698A1BA31}" dt="2019-05-05T15:38:37.248" v="10" actId="478"/>
          <ac:spMkLst>
            <pc:docMk/>
            <pc:sldMk cId="4038288016" sldId="394"/>
            <ac:spMk id="9221" creationId="{00000000-0000-0000-0000-000000000000}"/>
          </ac:spMkLst>
        </pc:spChg>
      </pc:sldChg>
    </pc:docChg>
  </pc:docChgLst>
  <pc:docChgLst>
    <pc:chgData name="Dan Suciu" userId="10bb65c167223f43" providerId="LiveId" clId="{2F44225B-6CBC-4A53-8841-EF40E6EF11B5}"/>
    <pc:docChg chg="delSld modSld modMainMaster modSection modNotesMaster">
      <pc:chgData name="Dan Suciu" userId="10bb65c167223f43" providerId="LiveId" clId="{2F44225B-6CBC-4A53-8841-EF40E6EF11B5}" dt="2021-03-29T12:24:50.194" v="235" actId="20577"/>
      <pc:docMkLst>
        <pc:docMk/>
      </pc:docMkLst>
      <pc:sldChg chg="modSp mod">
        <pc:chgData name="Dan Suciu" userId="10bb65c167223f43" providerId="LiveId" clId="{2F44225B-6CBC-4A53-8841-EF40E6EF11B5}" dt="2021-03-29T08:43:07.624" v="1" actId="20577"/>
        <pc:sldMkLst>
          <pc:docMk/>
          <pc:sldMk cId="3782693087" sldId="266"/>
        </pc:sldMkLst>
        <pc:spChg chg="mod">
          <ac:chgData name="Dan Suciu" userId="10bb65c167223f43" providerId="LiveId" clId="{2F44225B-6CBC-4A53-8841-EF40E6EF11B5}" dt="2021-03-29T08:43:07.624" v="1" actId="20577"/>
          <ac:spMkLst>
            <pc:docMk/>
            <pc:sldMk cId="3782693087" sldId="266"/>
            <ac:spMk id="12" creationId="{84FEBB7C-E1C8-4DAD-8087-87548D9D335E}"/>
          </ac:spMkLst>
        </pc:spChg>
      </pc:sldChg>
      <pc:sldChg chg="modSp del">
        <pc:chgData name="Dan Suciu" userId="10bb65c167223f43" providerId="LiveId" clId="{2F44225B-6CBC-4A53-8841-EF40E6EF11B5}" dt="2021-03-29T08:43:15.217" v="2" actId="47"/>
        <pc:sldMkLst>
          <pc:docMk/>
          <pc:sldMk cId="0" sldId="314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14"/>
            <ac:spMk id="3075" creationId="{00000000-0000-0000-0000-000000000000}"/>
          </ac:spMkLst>
        </pc:spChg>
      </pc:sldChg>
      <pc:sldChg chg="modSp">
        <pc:chgData name="Dan Suciu" userId="10bb65c167223f43" providerId="LiveId" clId="{2F44225B-6CBC-4A53-8841-EF40E6EF11B5}" dt="2021-03-29T09:27:56.188" v="115" actId="1076"/>
        <pc:sldMkLst>
          <pc:docMk/>
          <pc:sldMk cId="0" sldId="316"/>
        </pc:sldMkLst>
        <pc:spChg chg="mod">
          <ac:chgData name="Dan Suciu" userId="10bb65c167223f43" providerId="LiveId" clId="{2F44225B-6CBC-4A53-8841-EF40E6EF11B5}" dt="2021-03-29T09:27:56.188" v="115" actId="1076"/>
          <ac:spMkLst>
            <pc:docMk/>
            <pc:sldMk cId="0" sldId="316"/>
            <ac:spMk id="5125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7:56.188" v="115" actId="1076"/>
          <ac:picMkLst>
            <pc:docMk/>
            <pc:sldMk cId="0" sldId="316"/>
            <ac:picMk id="1026" creationId="{00000000-0000-0000-0000-000000000000}"/>
          </ac:picMkLst>
        </pc:picChg>
      </pc:sldChg>
      <pc:sldChg chg="modSp">
        <pc:chgData name="Dan Suciu" userId="10bb65c167223f43" providerId="LiveId" clId="{2F44225B-6CBC-4A53-8841-EF40E6EF11B5}" dt="2021-03-29T09:28:21.485" v="118" actId="1076"/>
        <pc:sldMkLst>
          <pc:docMk/>
          <pc:sldMk cId="0" sldId="317"/>
        </pc:sldMkLst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09:28:33.403" v="120" actId="1076"/>
        <pc:sldMkLst>
          <pc:docMk/>
          <pc:sldMk cId="0" sldId="319"/>
        </pc:sldMkLst>
        <pc:spChg chg="mod">
          <ac:chgData name="Dan Suciu" userId="10bb65c167223f43" providerId="LiveId" clId="{2F44225B-6CBC-4A53-8841-EF40E6EF11B5}" dt="2021-03-29T09:28:33.403" v="120" actId="1076"/>
          <ac:spMkLst>
            <pc:docMk/>
            <pc:sldMk cId="0" sldId="319"/>
            <ac:spMk id="8196" creationId="{00000000-0000-0000-0000-000000000000}"/>
          </ac:spMkLst>
        </pc:spChg>
      </pc:sldChg>
      <pc:sldChg chg="modSp mod modAnim modNotes">
        <pc:chgData name="Dan Suciu" userId="10bb65c167223f43" providerId="LiveId" clId="{2F44225B-6CBC-4A53-8841-EF40E6EF11B5}" dt="2021-03-29T10:34:51.053" v="144" actId="14100"/>
        <pc:sldMkLst>
          <pc:docMk/>
          <pc:sldMk cId="0" sldId="320"/>
        </pc:sldMkLst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51.053" v="144" actId="14100"/>
          <ac:spMkLst>
            <pc:docMk/>
            <pc:sldMk cId="0" sldId="320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68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09:29:16.576" v="137" actId="1038"/>
        <pc:sldMkLst>
          <pc:docMk/>
          <pc:sldMk cId="0" sldId="321"/>
        </pc:sldMkLst>
        <pc:spChg chg="mod">
          <ac:chgData name="Dan Suciu" userId="10bb65c167223f43" providerId="LiveId" clId="{2F44225B-6CBC-4A53-8841-EF40E6EF11B5}" dt="2021-03-29T09:29:10.307" v="124" actId="14100"/>
          <ac:spMkLst>
            <pc:docMk/>
            <pc:sldMk cId="0" sldId="321"/>
            <ac:spMk id="10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60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4:39.690" v="142" actId="1076"/>
        <pc:sldMkLst>
          <pc:docMk/>
          <pc:sldMk cId="0" sldId="322"/>
        </pc:sldMkLst>
        <pc:spChg chg="mod">
          <ac:chgData name="Dan Suciu" userId="10bb65c167223f43" providerId="LiveId" clId="{2F44225B-6CBC-4A53-8841-EF40E6EF11B5}" dt="2021-03-29T10:34:31.591" v="138" actId="14100"/>
          <ac:spMkLst>
            <pc:docMk/>
            <pc:sldMk cId="0" sldId="322"/>
            <ac:spMk id="112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39.690" v="142" actId="1076"/>
          <ac:spMkLst>
            <pc:docMk/>
            <pc:sldMk cId="0" sldId="322"/>
            <ac:spMk id="1126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13.744" v="149" actId="14100"/>
        <pc:sldMkLst>
          <pc:docMk/>
          <pc:sldMk cId="0" sldId="323"/>
        </pc:sldMkLst>
        <pc:spChg chg="mod">
          <ac:chgData name="Dan Suciu" userId="10bb65c167223f43" providerId="LiveId" clId="{2F44225B-6CBC-4A53-8841-EF40E6EF11B5}" dt="2021-03-29T10:35:04.974" v="146" actId="14100"/>
          <ac:spMkLst>
            <pc:docMk/>
            <pc:sldMk cId="0" sldId="323"/>
            <ac:spMk id="122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13.744" v="149" actId="14100"/>
          <ac:spMkLst>
            <pc:docMk/>
            <pc:sldMk cId="0" sldId="323"/>
            <ac:spMk id="12292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28.323" v="155" actId="20577"/>
        <pc:sldMkLst>
          <pc:docMk/>
          <pc:sldMk cId="0" sldId="324"/>
        </pc:sldMkLst>
        <pc:spChg chg="mod">
          <ac:chgData name="Dan Suciu" userId="10bb65c167223f43" providerId="LiveId" clId="{2F44225B-6CBC-4A53-8841-EF40E6EF11B5}" dt="2021-03-29T10:35:28.323" v="155" actId="20577"/>
          <ac:spMkLst>
            <pc:docMk/>
            <pc:sldMk cId="0" sldId="324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25.305" v="152" actId="1076"/>
          <ac:spMkLst>
            <pc:docMk/>
            <pc:sldMk cId="0" sldId="324"/>
            <ac:spMk id="1331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33.262" v="156" actId="14100"/>
        <pc:sldMkLst>
          <pc:docMk/>
          <pc:sldMk cId="0" sldId="325"/>
        </pc:sldMkLst>
        <pc:spChg chg="mod">
          <ac:chgData name="Dan Suciu" userId="10bb65c167223f43" providerId="LiveId" clId="{2F44225B-6CBC-4A53-8841-EF40E6EF11B5}" dt="2021-03-29T10:35:33.262" v="156" actId="14100"/>
          <ac:spMkLst>
            <pc:docMk/>
            <pc:sldMk cId="0" sldId="325"/>
            <ac:spMk id="1433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4" creationId="{00000000-0000-0000-0000-000000000000}"/>
          </ac:spMkLst>
        </pc:spChg>
        <pc:grpChg chg="mod">
          <ac:chgData name="Dan Suciu" userId="10bb65c167223f43" providerId="LiveId" clId="{2F44225B-6CBC-4A53-8841-EF40E6EF11B5}" dt="2021-03-29T08:42:51.902" v="0"/>
          <ac:grpSpMkLst>
            <pc:docMk/>
            <pc:sldMk cId="0" sldId="325"/>
            <ac:grpSpMk id="14370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8:42:51.902" v="0"/>
          <ac:grpSpMkLst>
            <pc:docMk/>
            <pc:sldMk cId="0" sldId="325"/>
            <ac:grpSpMk id="14374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5:43.160" v="159" actId="1076"/>
        <pc:sldMkLst>
          <pc:docMk/>
          <pc:sldMk cId="0" sldId="326"/>
        </pc:sldMkLst>
        <pc:spChg chg="mod">
          <ac:chgData name="Dan Suciu" userId="10bb65c167223f43" providerId="LiveId" clId="{2F44225B-6CBC-4A53-8841-EF40E6EF11B5}" dt="2021-03-29T10:35:37.344" v="157" actId="14100"/>
          <ac:spMkLst>
            <pc:docMk/>
            <pc:sldMk cId="0" sldId="326"/>
            <ac:spMk id="153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43.160" v="159" actId="1076"/>
          <ac:spMkLst>
            <pc:docMk/>
            <pc:sldMk cId="0" sldId="326"/>
            <ac:spMk id="15364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54.159" v="161" actId="1076"/>
        <pc:sldMkLst>
          <pc:docMk/>
          <pc:sldMk cId="0" sldId="327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8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54.159" v="161" actId="1076"/>
          <ac:spMkLst>
            <pc:docMk/>
            <pc:sldMk cId="0" sldId="327"/>
            <ac:spMk id="1638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3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05.590" v="165" actId="1076"/>
        <pc:sldMkLst>
          <pc:docMk/>
          <pc:sldMk cId="0" sldId="328"/>
        </pc:sldMkLst>
        <pc:spChg chg="mod">
          <ac:chgData name="Dan Suciu" userId="10bb65c167223f43" providerId="LiveId" clId="{2F44225B-6CBC-4A53-8841-EF40E6EF11B5}" dt="2021-03-29T10:35:58.704" v="162" actId="14100"/>
          <ac:spMkLst>
            <pc:docMk/>
            <pc:sldMk cId="0" sldId="328"/>
            <ac:spMk id="1741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05.590" v="165" actId="1076"/>
          <ac:spMkLst>
            <pc:docMk/>
            <pc:sldMk cId="0" sldId="328"/>
            <ac:spMk id="17412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21.135" v="168" actId="1076"/>
        <pc:sldMkLst>
          <pc:docMk/>
          <pc:sldMk cId="0" sldId="329"/>
        </pc:sldMkLst>
        <pc:spChg chg="mod">
          <ac:chgData name="Dan Suciu" userId="10bb65c167223f43" providerId="LiveId" clId="{2F44225B-6CBC-4A53-8841-EF40E6EF11B5}" dt="2021-03-29T10:36:15.567" v="166" actId="14100"/>
          <ac:spMkLst>
            <pc:docMk/>
            <pc:sldMk cId="0" sldId="329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21.135" v="168" actId="1076"/>
          <ac:spMkLst>
            <pc:docMk/>
            <pc:sldMk cId="0" sldId="329"/>
            <ac:spMk id="1843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31.254" v="184" actId="1036"/>
        <pc:sldMkLst>
          <pc:docMk/>
          <pc:sldMk cId="0" sldId="330"/>
        </pc:sldMkLst>
        <pc:spChg chg="mod">
          <ac:chgData name="Dan Suciu" userId="10bb65c167223f43" providerId="LiveId" clId="{2F44225B-6CBC-4A53-8841-EF40E6EF11B5}" dt="2021-03-29T10:36:25.734" v="169" actId="14100"/>
          <ac:spMkLst>
            <pc:docMk/>
            <pc:sldMk cId="0" sldId="330"/>
            <ac:spMk id="1945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45.576" v="197" actId="1038"/>
        <pc:sldMkLst>
          <pc:docMk/>
          <pc:sldMk cId="0" sldId="334"/>
        </pc:sldMkLst>
        <pc:spChg chg="mod">
          <ac:chgData name="Dan Suciu" userId="10bb65c167223f43" providerId="LiveId" clId="{2F44225B-6CBC-4A53-8841-EF40E6EF11B5}" dt="2021-03-29T10:36:38.654" v="186" actId="1076"/>
          <ac:spMkLst>
            <pc:docMk/>
            <pc:sldMk cId="0" sldId="334"/>
            <ac:spMk id="2355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7" creationId="{00000000-0000-0000-0000-000000000000}"/>
          </ac:spMkLst>
        </pc:s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60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72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85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6:57.256" v="215" actId="1038"/>
        <pc:sldMkLst>
          <pc:docMk/>
          <pc:sldMk cId="0" sldId="335"/>
        </pc:sldMkLst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5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2.702" v="199" actId="1076"/>
          <ac:spMkLst>
            <pc:docMk/>
            <pc:sldMk cId="0" sldId="335"/>
            <ac:spMk id="2457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30" creationId="{00000000-0000-0000-0000-000000000000}"/>
          </ac:spMkLst>
        </pc:spChg>
        <pc:grpChg chg="mod">
          <ac:chgData name="Dan Suciu" userId="10bb65c167223f43" providerId="LiveId" clId="{2F44225B-6CBC-4A53-8841-EF40E6EF11B5}" dt="2021-03-29T10:36:57.256" v="215" actId="1038"/>
          <ac:grpSpMkLst>
            <pc:docMk/>
            <pc:sldMk cId="0" sldId="335"/>
            <ac:grpSpMk id="2458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57.256" v="215" actId="1038"/>
          <ac:grpSpMkLst>
            <pc:docMk/>
            <pc:sldMk cId="0" sldId="335"/>
            <ac:grpSpMk id="24608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7:05.054" v="217" actId="1076"/>
        <pc:sldMkLst>
          <pc:docMk/>
          <pc:sldMk cId="0" sldId="336"/>
        </pc:sldMkLst>
        <pc:spChg chg="mod">
          <ac:chgData name="Dan Suciu" userId="10bb65c167223f43" providerId="LiveId" clId="{2F44225B-6CBC-4A53-8841-EF40E6EF11B5}" dt="2021-03-29T10:37:02.086" v="216" actId="14100"/>
          <ac:spMkLst>
            <pc:docMk/>
            <pc:sldMk cId="0" sldId="336"/>
            <ac:spMk id="25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7:05.054" v="217" actId="1076"/>
          <ac:spMkLst>
            <pc:docMk/>
            <pc:sldMk cId="0" sldId="336"/>
            <ac:spMk id="25604" creationId="{00000000-0000-0000-0000-000000000000}"/>
          </ac:spMkLst>
        </pc:spChg>
      </pc:sldChg>
      <pc:sldChg chg="modSp">
        <pc:chgData name="Dan Suciu" userId="10bb65c167223f43" providerId="LiveId" clId="{2F44225B-6CBC-4A53-8841-EF40E6EF11B5}" dt="2021-03-29T09:27:22.500" v="112" actId="1076"/>
        <pc:sldMkLst>
          <pc:docMk/>
          <pc:sldMk cId="3546833075" sldId="339"/>
        </pc:sldMkLst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">
        <pc:chgData name="Dan Suciu" userId="10bb65c167223f43" providerId="LiveId" clId="{2F44225B-6CBC-4A53-8841-EF40E6EF11B5}" dt="2021-03-29T09:27:33.661" v="113" actId="1076"/>
        <pc:sldMkLst>
          <pc:docMk/>
          <pc:sldMk cId="2530687596" sldId="340"/>
        </pc:sldMkLst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">
        <pc:chgData name="Dan Suciu" userId="10bb65c167223f43" providerId="LiveId" clId="{2F44225B-6CBC-4A53-8841-EF40E6EF11B5}" dt="2021-03-29T09:27:48.233" v="114" actId="1076"/>
        <pc:sldMkLst>
          <pc:docMk/>
          <pc:sldMk cId="2804965042" sldId="341"/>
        </pc:sldMkLst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" creationId="{8F8AE38B-7401-4CD6-B18B-005459A75CC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7" creationId="{EE040787-96E9-4DD4-93F2-6CD7E4D2A0D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2" creationId="{9BFD3ED4-8CE3-4B34-8915-49032236511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4" creationId="{BF403134-0F92-4EDB-A0DB-BB8D9D46A1DD}"/>
          </ac:spMkLst>
        </pc:s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127" creationId="{B8EE0201-5742-4BAF-8EA3-B7A5007BF42D}"/>
          </ac:grpSpMkLst>
        </pc:grpChg>
        <pc:picChg chg="mod">
          <ac:chgData name="Dan Suciu" userId="10bb65c167223f43" providerId="LiveId" clId="{2F44225B-6CBC-4A53-8841-EF40E6EF11B5}" dt="2021-03-29T09:27:48.233" v="114" actId="1076"/>
          <ac:picMkLst>
            <pc:docMk/>
            <pc:sldMk cId="2804965042" sldId="341"/>
            <ac:picMk id="7" creationId="{307826C7-C428-4534-8EAD-86008F7AE5FE}"/>
          </ac:picMkLst>
        </pc:picChg>
      </pc:sldChg>
      <pc:sldChg chg="modSp">
        <pc:chgData name="Dan Suciu" userId="10bb65c167223f43" providerId="LiveId" clId="{2F44225B-6CBC-4A53-8841-EF40E6EF11B5}" dt="2021-03-29T09:28:06.364" v="116" actId="1076"/>
        <pc:sldMkLst>
          <pc:docMk/>
          <pc:sldMk cId="1174556437" sldId="349"/>
        </pc:sldMkLst>
        <pc:spChg chg="mod">
          <ac:chgData name="Dan Suciu" userId="10bb65c167223f43" providerId="LiveId" clId="{2F44225B-6CBC-4A53-8841-EF40E6EF11B5}" dt="2021-03-29T09:28:06.364" v="116" actId="1076"/>
          <ac:spMkLst>
            <pc:docMk/>
            <pc:sldMk cId="1174556437" sldId="349"/>
            <ac:spMk id="5125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8:06.364" v="116" actId="1076"/>
          <ac:picMkLst>
            <pc:docMk/>
            <pc:sldMk cId="1174556437" sldId="349"/>
            <ac:picMk id="5126" creationId="{00000000-0000-0000-0000-000000000000}"/>
          </ac:picMkLst>
        </pc:picChg>
      </pc:sldChg>
      <pc:sldChg chg="modSp mod">
        <pc:chgData name="Dan Suciu" userId="10bb65c167223f43" providerId="LiveId" clId="{2F44225B-6CBC-4A53-8841-EF40E6EF11B5}" dt="2021-03-29T09:27:14.090" v="111" actId="1076"/>
        <pc:sldMkLst>
          <pc:docMk/>
          <pc:sldMk cId="0" sldId="375"/>
        </pc:sldMkLst>
        <pc:spChg chg="mod">
          <ac:chgData name="Dan Suciu" userId="10bb65c167223f43" providerId="LiveId" clId="{2F44225B-6CBC-4A53-8841-EF40E6EF11B5}" dt="2021-03-29T09:27:07.109" v="109" actId="14100"/>
          <ac:spMkLst>
            <pc:docMk/>
            <pc:sldMk cId="0" sldId="375"/>
            <ac:spMk id="11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7:14.090" v="111" actId="1076"/>
          <ac:spMkLst>
            <pc:docMk/>
            <pc:sldMk cId="0" sldId="375"/>
            <ac:spMk id="11268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19:55.523" v="5" actId="14100"/>
        <pc:sldMkLst>
          <pc:docMk/>
          <pc:sldMk cId="0" sldId="376"/>
        </pc:sldMkLst>
        <pc:spChg chg="mod">
          <ac:chgData name="Dan Suciu" userId="10bb65c167223f43" providerId="LiveId" clId="{2F44225B-6CBC-4A53-8841-EF40E6EF11B5}" dt="2021-03-29T09:19:50.066" v="4" actId="14100"/>
          <ac:spMkLst>
            <pc:docMk/>
            <pc:sldMk cId="0" sldId="376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19:55.523" v="5" actId="14100"/>
          <ac:spMkLst>
            <pc:docMk/>
            <pc:sldMk cId="0" sldId="376"/>
            <ac:spMk id="1331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0:51.795" v="46" actId="1076"/>
        <pc:sldMkLst>
          <pc:docMk/>
          <pc:sldMk cId="0" sldId="377"/>
        </pc:sldMkLst>
        <pc:spChg chg="mod">
          <ac:chgData name="Dan Suciu" userId="10bb65c167223f43" providerId="LiveId" clId="{2F44225B-6CBC-4A53-8841-EF40E6EF11B5}" dt="2021-03-29T09:20:43.976" v="44" actId="14100"/>
          <ac:spMkLst>
            <pc:docMk/>
            <pc:sldMk cId="0" sldId="377"/>
            <ac:spMk id="143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51.795" v="46" actId="1076"/>
          <ac:spMkLst>
            <pc:docMk/>
            <pc:sldMk cId="0" sldId="377"/>
            <ac:spMk id="14340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10:41:25.010" v="218" actId="20577"/>
        <pc:sldMkLst>
          <pc:docMk/>
          <pc:sldMk cId="0" sldId="378"/>
        </pc:sldMkLst>
        <pc:spChg chg="mod">
          <ac:chgData name="Dan Suciu" userId="10bb65c167223f43" providerId="LiveId" clId="{2F44225B-6CBC-4A53-8841-EF40E6EF11B5}" dt="2021-03-29T09:21:02.091" v="47" actId="14100"/>
          <ac:spMkLst>
            <pc:docMk/>
            <pc:sldMk cId="0" sldId="378"/>
            <ac:spMk id="153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41:25.010" v="218" actId="20577"/>
          <ac:spMkLst>
            <pc:docMk/>
            <pc:sldMk cId="0" sldId="378"/>
            <ac:spMk id="153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4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15367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0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4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7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10:41:29.981" v="221" actId="20577"/>
        <pc:sldMkLst>
          <pc:docMk/>
          <pc:sldMk cId="0" sldId="379"/>
        </pc:sldMkLst>
        <pc:spChg chg="mod">
          <ac:chgData name="Dan Suciu" userId="10bb65c167223f43" providerId="LiveId" clId="{2F44225B-6CBC-4A53-8841-EF40E6EF11B5}" dt="2021-03-29T09:21:22.404" v="61" actId="14100"/>
          <ac:spMkLst>
            <pc:docMk/>
            <pc:sldMk cId="0" sldId="379"/>
            <ac:spMk id="1638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8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41:29.981" v="221" actId="20577"/>
          <ac:spMkLst>
            <pc:docMk/>
            <pc:sldMk cId="0" sldId="379"/>
            <ac:spMk id="1639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8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1639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5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59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62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65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09:21:43.342" v="80" actId="1076"/>
        <pc:sldMkLst>
          <pc:docMk/>
          <pc:sldMk cId="0" sldId="380"/>
        </pc:sldMkLst>
        <pc:spChg chg="mod">
          <ac:chgData name="Dan Suciu" userId="10bb65c167223f43" providerId="LiveId" clId="{2F44225B-6CBC-4A53-8841-EF40E6EF11B5}" dt="2021-03-29T09:21:37.931" v="78" actId="14100"/>
          <ac:spMkLst>
            <pc:docMk/>
            <pc:sldMk cId="0" sldId="380"/>
            <ac:spMk id="1741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43.342" v="80" actId="1076"/>
          <ac:spMkLst>
            <pc:docMk/>
            <pc:sldMk cId="0" sldId="380"/>
            <ac:spMk id="1741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1:55.102" v="83" actId="1076"/>
        <pc:sldMkLst>
          <pc:docMk/>
          <pc:sldMk cId="0" sldId="381"/>
        </pc:sldMkLst>
        <pc:spChg chg="mod">
          <ac:chgData name="Dan Suciu" userId="10bb65c167223f43" providerId="LiveId" clId="{2F44225B-6CBC-4A53-8841-EF40E6EF11B5}" dt="2021-03-29T09:21:50.165" v="82" actId="14100"/>
          <ac:spMkLst>
            <pc:docMk/>
            <pc:sldMk cId="0" sldId="381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55.102" v="83" actId="1076"/>
          <ac:spMkLst>
            <pc:docMk/>
            <pc:sldMk cId="0" sldId="381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02.648" v="86" actId="1076"/>
        <pc:sldMkLst>
          <pc:docMk/>
          <pc:sldMk cId="2366574340" sldId="382"/>
        </pc:sldMkLst>
        <pc:spChg chg="mod">
          <ac:chgData name="Dan Suciu" userId="10bb65c167223f43" providerId="LiveId" clId="{2F44225B-6CBC-4A53-8841-EF40E6EF11B5}" dt="2021-03-29T09:22:00.285" v="85" actId="14100"/>
          <ac:spMkLst>
            <pc:docMk/>
            <pc:sldMk cId="2366574340" sldId="382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02.648" v="86" actId="1076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13.758" v="89" actId="1076"/>
        <pc:sldMkLst>
          <pc:docMk/>
          <pc:sldMk cId="4217600605" sldId="383"/>
        </pc:sldMkLst>
        <pc:spChg chg="mod">
          <ac:chgData name="Dan Suciu" userId="10bb65c167223f43" providerId="LiveId" clId="{2F44225B-6CBC-4A53-8841-EF40E6EF11B5}" dt="2021-03-29T09:22:07.940" v="88" actId="14100"/>
          <ac:spMkLst>
            <pc:docMk/>
            <pc:sldMk cId="4217600605" sldId="383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13.758" v="89" actId="1076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21.651" v="92" actId="1076"/>
        <pc:sldMkLst>
          <pc:docMk/>
          <pc:sldMk cId="0" sldId="384"/>
        </pc:sldMkLst>
        <pc:spChg chg="mod">
          <ac:chgData name="Dan Suciu" userId="10bb65c167223f43" providerId="LiveId" clId="{2F44225B-6CBC-4A53-8841-EF40E6EF11B5}" dt="2021-03-29T09:22:18.547" v="91" actId="14100"/>
          <ac:spMkLst>
            <pc:docMk/>
            <pc:sldMk cId="0" sldId="384"/>
            <ac:spMk id="194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21.651" v="92" actId="1076"/>
          <ac:spMkLst>
            <pc:docMk/>
            <pc:sldMk cId="0" sldId="384"/>
            <ac:spMk id="19461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34.104" v="96" actId="1076"/>
        <pc:sldMkLst>
          <pc:docMk/>
          <pc:sldMk cId="0" sldId="385"/>
        </pc:sldMkLst>
        <pc:spChg chg="mod">
          <ac:chgData name="Dan Suciu" userId="10bb65c167223f43" providerId="LiveId" clId="{2F44225B-6CBC-4A53-8841-EF40E6EF11B5}" dt="2021-03-29T09:22:27.531" v="94" actId="14100"/>
          <ac:spMkLst>
            <pc:docMk/>
            <pc:sldMk cId="0" sldId="385"/>
            <ac:spMk id="2048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34.104" v="96" actId="1076"/>
          <ac:spMkLst>
            <pc:docMk/>
            <pc:sldMk cId="0" sldId="385"/>
            <ac:spMk id="20484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3:51.787" v="99" actId="1076"/>
        <pc:sldMkLst>
          <pc:docMk/>
          <pc:sldMk cId="0" sldId="386"/>
        </pc:sldMkLst>
        <pc:spChg chg="mod">
          <ac:chgData name="Dan Suciu" userId="10bb65c167223f43" providerId="LiveId" clId="{2F44225B-6CBC-4A53-8841-EF40E6EF11B5}" dt="2021-03-29T09:23:48.771" v="98" actId="14100"/>
          <ac:spMkLst>
            <pc:docMk/>
            <pc:sldMk cId="0" sldId="386"/>
            <ac:spMk id="2150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3:51.787" v="99" actId="1076"/>
          <ac:spMkLst>
            <pc:docMk/>
            <pc:sldMk cId="0" sldId="386"/>
            <ac:spMk id="21508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4:01.980" v="102" actId="1076"/>
        <pc:sldMkLst>
          <pc:docMk/>
          <pc:sldMk cId="0" sldId="387"/>
        </pc:sldMkLst>
        <pc:spChg chg="mod">
          <ac:chgData name="Dan Suciu" userId="10bb65c167223f43" providerId="LiveId" clId="{2F44225B-6CBC-4A53-8841-EF40E6EF11B5}" dt="2021-03-29T09:23:58.603" v="101" actId="14100"/>
          <ac:spMkLst>
            <pc:docMk/>
            <pc:sldMk cId="0" sldId="387"/>
            <ac:spMk id="2253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4:01.980" v="102" actId="1076"/>
          <ac:spMkLst>
            <pc:docMk/>
            <pc:sldMk cId="0" sldId="387"/>
            <ac:spMk id="2253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4:09.691" v="105" actId="1076"/>
        <pc:sldMkLst>
          <pc:docMk/>
          <pc:sldMk cId="2197386093" sldId="388"/>
        </pc:sldMkLst>
        <pc:spChg chg="mod">
          <ac:chgData name="Dan Suciu" userId="10bb65c167223f43" providerId="LiveId" clId="{2F44225B-6CBC-4A53-8841-EF40E6EF11B5}" dt="2021-03-29T09:24:06.651" v="104" actId="14100"/>
          <ac:spMkLst>
            <pc:docMk/>
            <pc:sldMk cId="2197386093" sldId="388"/>
            <ac:spMk id="2253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4:09.691" v="105" actId="1076"/>
          <ac:spMkLst>
            <pc:docMk/>
            <pc:sldMk cId="2197386093" sldId="388"/>
            <ac:spMk id="2253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0:34.660" v="42" actId="14100"/>
        <pc:sldMkLst>
          <pc:docMk/>
          <pc:sldMk cId="813184945" sldId="389"/>
        </pc:sldMkLst>
        <pc:spChg chg="mod">
          <ac:chgData name="Dan Suciu" userId="10bb65c167223f43" providerId="LiveId" clId="{2F44225B-6CBC-4A53-8841-EF40E6EF11B5}" dt="2021-03-29T09:20:34.660" v="42" actId="14100"/>
          <ac:spMkLst>
            <pc:docMk/>
            <pc:sldMk cId="813184945" sldId="389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30.145" v="40" actId="1038"/>
          <ac:spMkLst>
            <pc:docMk/>
            <pc:sldMk cId="813184945" sldId="389"/>
            <ac:spMk id="13316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0:30.145" v="40" actId="1038"/>
          <ac:picMkLst>
            <pc:docMk/>
            <pc:sldMk cId="813184945" sldId="389"/>
            <ac:picMk id="2" creationId="{7C374861-B662-4027-9BD3-C9F400F4BA10}"/>
          </ac:picMkLst>
        </pc:picChg>
      </pc:sldChg>
      <pc:sldChg chg="modSp mod modNotes">
        <pc:chgData name="Dan Suciu" userId="10bb65c167223f43" providerId="LiveId" clId="{2F44225B-6CBC-4A53-8841-EF40E6EF11B5}" dt="2021-03-29T09:20:18.497" v="23" actId="1037"/>
        <pc:sldMkLst>
          <pc:docMk/>
          <pc:sldMk cId="2534415743" sldId="390"/>
        </pc:sldMkLst>
        <pc:spChg chg="mod">
          <ac:chgData name="Dan Suciu" userId="10bb65c167223f43" providerId="LiveId" clId="{2F44225B-6CBC-4A53-8841-EF40E6EF11B5}" dt="2021-03-29T09:20:04.508" v="7" actId="14100"/>
          <ac:spMkLst>
            <pc:docMk/>
            <pc:sldMk cId="2534415743" sldId="390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18.497" v="23" actId="1037"/>
          <ac:spMkLst>
            <pc:docMk/>
            <pc:sldMk cId="2534415743" sldId="390"/>
            <ac:spMk id="13316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0:18.497" v="23" actId="1037"/>
          <ac:picMkLst>
            <pc:docMk/>
            <pc:sldMk cId="2534415743" sldId="390"/>
            <ac:picMk id="2" creationId="{7C374861-B662-4027-9BD3-C9F400F4BA10}"/>
          </ac:picMkLst>
        </pc:picChg>
      </pc:sldChg>
      <pc:sldChg chg="modSp mod">
        <pc:chgData name="Dan Suciu" userId="10bb65c167223f43" providerId="LiveId" clId="{2F44225B-6CBC-4A53-8841-EF40E6EF11B5}" dt="2021-03-29T09:24:16.523" v="108" actId="1076"/>
        <pc:sldMkLst>
          <pc:docMk/>
          <pc:sldMk cId="3041218362" sldId="391"/>
        </pc:sldMkLst>
        <pc:spChg chg="mod">
          <ac:chgData name="Dan Suciu" userId="10bb65c167223f43" providerId="LiveId" clId="{2F44225B-6CBC-4A53-8841-EF40E6EF11B5}" dt="2021-03-29T09:24:13.852" v="106" actId="14100"/>
          <ac:spMkLst>
            <pc:docMk/>
            <pc:sldMk cId="3041218362" sldId="391"/>
            <ac:spMk id="8" creationId="{2F2E8EEA-AEA6-4E0F-9B0C-89D052C53561}"/>
          </ac:spMkLst>
        </pc:spChg>
        <pc:picChg chg="mod">
          <ac:chgData name="Dan Suciu" userId="10bb65c167223f43" providerId="LiveId" clId="{2F44225B-6CBC-4A53-8841-EF40E6EF11B5}" dt="2021-03-29T09:24:16.523" v="108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modSp">
        <pc:chgData name="Dan Suciu" userId="10bb65c167223f43" providerId="LiveId" clId="{2F44225B-6CBC-4A53-8841-EF40E6EF11B5}" dt="2021-03-29T08:42:51.902" v="0"/>
        <pc:sldMkLst>
          <pc:docMk/>
          <pc:sldMk cId="546713718" sldId="392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546713718" sldId="392"/>
            <ac:spMk id="3075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10:34:57.327" v="145" actId="14100"/>
        <pc:sldMkLst>
          <pc:docMk/>
          <pc:sldMk cId="3572573980" sldId="393"/>
        </pc:sldMkLst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61" creationId="{A18230B8-FF5F-409C-897F-399A4E1234A5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57.327" v="145" actId="14100"/>
          <ac:spMkLst>
            <pc:docMk/>
            <pc:sldMk cId="3572573980" sldId="393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68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10:34:43.833" v="143" actId="14100"/>
        <pc:sldMkLst>
          <pc:docMk/>
          <pc:sldMk cId="4038288016" sldId="394"/>
        </pc:sldMkLst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61" creationId="{7A49DC0D-E0C6-4250-89B1-1C0D95365A2E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43.833" v="143" actId="14100"/>
          <ac:spMkLst>
            <pc:docMk/>
            <pc:sldMk cId="4038288016" sldId="394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68" creationId="{00000000-0000-0000-0000-000000000000}"/>
          </ac:grpSpMkLst>
        </pc:grpChg>
      </pc:sldChg>
      <pc:sldChg chg="modSp modAnim">
        <pc:chgData name="Dan Suciu" userId="10bb65c167223f43" providerId="LiveId" clId="{2F44225B-6CBC-4A53-8841-EF40E6EF11B5}" dt="2021-03-29T12:24:50.194" v="235" actId="20577"/>
        <pc:sldMkLst>
          <pc:docMk/>
          <pc:sldMk cId="2231191254" sldId="395"/>
        </pc:sldMkLst>
        <pc:spChg chg="mod">
          <ac:chgData name="Dan Suciu" userId="10bb65c167223f43" providerId="LiveId" clId="{2F44225B-6CBC-4A53-8841-EF40E6EF11B5}" dt="2021-03-29T12:24:50.194" v="235" actId="20577"/>
          <ac:spMkLst>
            <pc:docMk/>
            <pc:sldMk cId="2231191254" sldId="395"/>
            <ac:spMk id="61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09:28:27.026" v="119" actId="1076"/>
        <pc:sldMkLst>
          <pc:docMk/>
          <pc:sldMk cId="0" sldId="396"/>
        </pc:sldMkLst>
        <pc:spChg chg="mod">
          <ac:chgData name="Dan Suciu" userId="10bb65c167223f43" providerId="LiveId" clId="{2F44225B-6CBC-4A53-8841-EF40E6EF11B5}" dt="2021-03-29T09:28:27.026" v="119" actId="1076"/>
          <ac:spMkLst>
            <pc:docMk/>
            <pc:sldMk cId="0" sldId="396"/>
            <ac:spMk id="7172" creationId="{00000000-0000-0000-0000-000000000000}"/>
          </ac:spMkLst>
        </pc:spChg>
      </pc:sldChg>
      <pc:sldMasterChg chg="modSldLayout">
        <pc:chgData name="Dan Suciu" userId="10bb65c167223f43" providerId="LiveId" clId="{2F44225B-6CBC-4A53-8841-EF40E6EF11B5}" dt="2021-03-29T08:42:51.902" v="0"/>
        <pc:sldMasterMkLst>
          <pc:docMk/>
          <pc:sldMasterMk cId="0" sldId="2147483651"/>
        </pc:sldMasterMkLst>
        <pc:sldLayoutChg chg="modSp">
          <pc:chgData name="Dan Suciu" userId="10bb65c167223f43" providerId="LiveId" clId="{2F44225B-6CBC-4A53-8841-EF40E6EF11B5}" dt="2021-03-29T08:42:51.902" v="0"/>
          <pc:sldLayoutMkLst>
            <pc:docMk/>
            <pc:sldMasterMk cId="0" sldId="2147483651"/>
            <pc:sldLayoutMk cId="2746675041" sldId="2147483686"/>
          </pc:sldLayoutMkLst>
          <pc:spChg chg="mod">
            <ac:chgData name="Dan Suciu" userId="10bb65c167223f43" providerId="LiveId" clId="{2F44225B-6CBC-4A53-8841-EF40E6EF11B5}" dt="2021-03-29T08:42:51.902" v="0"/>
            <ac:spMkLst>
              <pc:docMk/>
              <pc:sldMasterMk cId="0" sldId="2147483651"/>
              <pc:sldLayoutMk cId="2746675041" sldId="2147483686"/>
              <ac:spMk id="54339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95A2938F-581F-4B72-9F2D-C4D13F17BF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5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D2209C45-E4B8-48EE-9D39-E2BCC7E3A2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806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69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E3BFA33D-45C0-4A14-B81C-9873B93702B0}" type="slidenum">
              <a:rPr lang="en-US" sz="1200" smtClean="0"/>
              <a:pPr eaLnBrk="1" hangingPunct="1">
                <a:defRPr/>
              </a:pPr>
              <a:t>36</a:t>
            </a:fld>
            <a:endParaRPr lang="en-US" sz="120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72957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37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69599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38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69510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39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74619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4331AFF6-F293-47C1-86D7-09D51B96BDD0}" type="slidenum">
              <a:rPr lang="en-US" sz="1200" smtClean="0"/>
              <a:pPr eaLnBrk="1" hangingPunct="1">
                <a:defRPr/>
              </a:pPr>
              <a:t>40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57579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F08197ED-1B85-45AA-A79A-410BCD372425}" type="slidenum">
              <a:rPr lang="en-US" sz="1200" smtClean="0"/>
              <a:pPr eaLnBrk="1" hangingPunct="1">
                <a:defRPr/>
              </a:pPr>
              <a:t>41</a:t>
            </a:fld>
            <a:endParaRPr 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912320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94482514-FF92-469C-8992-735A17455D66}" type="slidenum">
              <a:rPr lang="en-US" sz="1200" smtClean="0"/>
              <a:pPr eaLnBrk="1" hangingPunct="1">
                <a:defRPr/>
              </a:pPr>
              <a:t>42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2784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D6AC9F8-CCAF-48F9-A730-0CC206A22A1E}" type="slidenum">
              <a:rPr lang="en-US" sz="1200" smtClean="0"/>
              <a:pPr eaLnBrk="1" hangingPunct="1">
                <a:defRPr/>
              </a:pPr>
              <a:t>43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06925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D6AC9F8-CCAF-48F9-A730-0CC206A22A1E}" type="slidenum">
              <a:rPr lang="en-US" sz="1200" smtClean="0"/>
              <a:pPr eaLnBrk="1" hangingPunct="1">
                <a:defRPr/>
              </a:pPr>
              <a:t>44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1141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45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59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30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48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31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07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32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869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143CD0FE-1A02-4FA7-A5A6-F6786648EBDD}" type="slidenum">
              <a:rPr lang="en-US" sz="1200" smtClean="0"/>
              <a:pPr eaLnBrk="1" hangingPunct="1">
                <a:defRPr/>
              </a:pPr>
              <a:t>33</a:t>
            </a:fld>
            <a:endParaRPr lang="en-US" sz="120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4954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6BA1617D-B739-486B-A6D3-99993C2F685E}" type="slidenum">
              <a:rPr lang="en-US" sz="1200" smtClean="0"/>
              <a:pPr eaLnBrk="1" hangingPunct="1">
                <a:defRPr/>
              </a:pPr>
              <a:t>34</a:t>
            </a:fld>
            <a:endParaRPr 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2912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649251B4-C99F-4AF8-B405-F799A6C5ABC3}" type="slidenum">
              <a:rPr lang="en-US" sz="1200" smtClean="0"/>
              <a:pPr eaLnBrk="1" hangingPunct="1">
                <a:defRPr/>
              </a:pPr>
              <a:t>35</a:t>
            </a:fld>
            <a:endParaRPr lang="en-US" sz="120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4713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39" name="Rectangle 6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181601" y="2743201"/>
            <a:ext cx="5916084" cy="3114675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6675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9A5B-F83B-42FA-B185-33D953655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E3BC6-8D9D-43CF-A054-9414EC41D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54035-081C-4FBE-AA94-758B664CD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5136C-48C9-4BE2-8343-E785DA24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9D04C1-889A-4BC2-821B-857DEA73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0022C-7483-40DF-84E1-A3A14405E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51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132E-CB88-473F-82DC-F946C72CD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2A2D0-8410-45FC-B89A-884E311D4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3AF36-4D92-4303-A9BC-3B350767D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D23A3-D3DE-4AC8-8AED-15F38B44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06685-E202-476D-81F8-B42CDD17B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D594A-9180-4A59-A5E1-4883A44D3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915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5C2CA-3139-4BF4-B00F-4704A18C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27C25-3D92-4861-BAAB-A23F20B0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C1FA5-B35C-47B7-B47C-EEF7FFDF0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178D4-686C-4635-A7A9-2600B238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3AF52-C6DC-492E-B7BF-17728DEFF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292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A9F65B-A2E4-4ECC-BB76-78E2802060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F8270-6DDC-4EE0-A24A-5F06C7AB2F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8FE3-2E99-4192-8611-E18D0F8C4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F283A-DD9A-44F2-AD3E-5A778CC05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B6EBD-9BB9-4C2B-82C5-94CD1D0B6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09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5116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36E11-8833-4D20-A6AC-028168ED5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E32C17-70C2-4B42-8362-5BC277B8E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05031-880F-4428-A3CC-887024375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39E7E-064B-4F99-BAB3-C1A40EE5B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B9459-80B0-4F40-9FE1-8BA302FA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789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EDE7-DCF4-4A3B-BA78-4E1B3BD9B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BFA03-7025-48D7-BCD2-A73874926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CF087-1995-4961-8301-64C7784D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CB9A4-53A6-443E-BDFF-5B5E92380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F7DBD-95B4-4524-8694-5130FBC7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8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CCFE-3906-49E3-B7E6-1846BCF55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986BA-DDC1-4FC0-8669-BF3CA20EE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22125-9073-4318-9270-33A5F136C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DDB12-B6FF-4AE6-9541-6F67585E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596AE-0D87-4FA0-9820-EBB3D5C68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179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ECE2-FF57-4DD8-95AE-8AD38F78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0CFB6-8C93-4276-A4DE-A8A25F387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69046-8A73-4249-AC69-3015F3A0E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AC89D-FFBD-46F1-939C-C1FAAC2C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7CC363-5E54-4826-A9FB-227503E3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BF2BF-FE2F-4EDA-B15D-B73886C7F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26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6098A-164A-45B4-8F0B-CA28A555D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521CD-261C-4EA3-96D9-D52A9DCEB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29D499-7A2B-444B-B055-ACF441D1C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9E9E5A-95A3-4DE5-B193-7D9DEFBAF3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B3C6B-1DE6-43D0-9F4D-3D64C4263C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F8348-6AC6-42B7-B289-D5EEBB20F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D15690-510F-4916-B4F1-9B0973CA8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E66726-B856-45E9-B189-F9E67689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392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D3AF9-81B6-46AD-80FF-04416E5E4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1A61AA-5BD7-47CC-9BC3-AE12FBD0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06B4-3AF6-4146-ADBD-DE23D3A9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16024-76DB-4B9C-95BE-1373A214E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504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ADA66-207B-4081-952D-443295920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56D72E-7B7F-497B-874E-9B1DCF75C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C4780-B36A-49E1-B5CD-5AE26E75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009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75000"/>
        <a:buFont typeface="Wingdings" pitchFamily="2" charset="2"/>
        <a:buChar char="n"/>
        <a:defRPr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70000"/>
        <a:buFont typeface="Wingdings" pitchFamily="2" charset="2"/>
        <a:buChar char="n"/>
        <a:defRPr sz="2800">
          <a:solidFill>
            <a:schemeClr val="tx2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7B50ED-2207-4F35-ACE2-88087C35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B7822-E7EA-478F-BE8A-CEE55DDDB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76E81-C46D-4339-AA26-D7E0FE0DA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BF56A-1CFE-4786-B7AC-70B02FDA6E56}" type="datetimeFigureOut">
              <a:rPr lang="en-GB" smtClean="0"/>
              <a:t>26/03/2025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AC3B5-906B-4FB2-B150-691A57A912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21AD2-BA4D-4A9A-B0DA-4047217FF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86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84FEBB7C-E1C8-4DAD-8087-87548D9D335E}"/>
              </a:ext>
            </a:extLst>
          </p:cNvPr>
          <p:cNvSpPr txBox="1">
            <a:spLocks noChangeArrowheads="1"/>
          </p:cNvSpPr>
          <p:nvPr/>
        </p:nvSpPr>
        <p:spPr>
          <a:xfrm>
            <a:off x="11031538" y="5351254"/>
            <a:ext cx="914400" cy="157003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5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9161D560-1E63-4EB8-8911-97118B5AF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3185" y="1415526"/>
            <a:ext cx="7983538" cy="2883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2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Recuperarea</a:t>
            </a:r>
            <a:r>
              <a:rPr kumimoji="0" lang="en-US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alt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datelor</a:t>
            </a:r>
            <a:endParaRPr kumimoji="0" lang="en-US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Book Antiqua" panose="02040602050305030304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693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8686006" y="2568575"/>
            <a:ext cx="2806700" cy="22733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819232" y="2894014"/>
            <a:ext cx="881653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Force</a:t>
            </a:r>
          </a:p>
        </p:txBody>
      </p:sp>
      <p:sp>
        <p:nvSpPr>
          <p:cNvPr id="6151" name="Rectangle 6"/>
          <p:cNvSpPr>
            <a:spLocks noChangeArrowheads="1"/>
          </p:cNvSpPr>
          <p:nvPr/>
        </p:nvSpPr>
        <p:spPr bwMode="auto">
          <a:xfrm>
            <a:off x="7438232" y="4189414"/>
            <a:ext cx="129522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No Force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8733632" y="2209801"/>
            <a:ext cx="1208665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folHlink"/>
                </a:solidFill>
                <a:latin typeface="Arial" pitchFamily="34" charset="0"/>
              </a:rPr>
              <a:t>No Steal</a:t>
            </a:r>
          </a:p>
        </p:txBody>
      </p:sp>
      <p:sp>
        <p:nvSpPr>
          <p:cNvPr id="6153" name="Rectangle 8"/>
          <p:cNvSpPr>
            <a:spLocks noChangeArrowheads="1"/>
          </p:cNvSpPr>
          <p:nvPr/>
        </p:nvSpPr>
        <p:spPr bwMode="auto">
          <a:xfrm>
            <a:off x="10410031" y="2211389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chemeClr val="folHlink"/>
                </a:solidFill>
                <a:latin typeface="Arial" pitchFamily="34" charset="0"/>
              </a:rPr>
              <a:t>Steal</a:t>
            </a:r>
          </a:p>
        </p:txBody>
      </p:sp>
      <p:sp>
        <p:nvSpPr>
          <p:cNvPr id="6154" name="Line 9"/>
          <p:cNvSpPr>
            <a:spLocks noChangeShapeType="1"/>
          </p:cNvSpPr>
          <p:nvPr/>
        </p:nvSpPr>
        <p:spPr bwMode="auto">
          <a:xfrm>
            <a:off x="8686006" y="3705225"/>
            <a:ext cx="28067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5" name="Line 10"/>
          <p:cNvSpPr>
            <a:spLocks noChangeShapeType="1"/>
          </p:cNvSpPr>
          <p:nvPr/>
        </p:nvSpPr>
        <p:spPr bwMode="auto">
          <a:xfrm>
            <a:off x="10127456" y="2568575"/>
            <a:ext cx="0" cy="2273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8887618" y="2922588"/>
            <a:ext cx="107144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Arial" pitchFamily="34" charset="0"/>
              </a:rPr>
              <a:t>Trivial</a:t>
            </a:r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10135393" y="3711575"/>
            <a:ext cx="1358900" cy="11303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Rectangle 13"/>
          <p:cNvSpPr>
            <a:spLocks noChangeArrowheads="1"/>
          </p:cNvSpPr>
          <p:nvPr/>
        </p:nvSpPr>
        <p:spPr bwMode="auto">
          <a:xfrm>
            <a:off x="10373215" y="4079875"/>
            <a:ext cx="88325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>
                <a:solidFill>
                  <a:schemeClr val="tx2"/>
                </a:solidFill>
                <a:latin typeface="Arial" pitchFamily="34" charset="0"/>
              </a:rPr>
              <a:t>Ideal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1752600" y="1905000"/>
            <a:ext cx="5334000" cy="45720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Se </a:t>
            </a:r>
            <a:r>
              <a:rPr lang="en-US" sz="2800" kern="0" dirty="0" err="1"/>
              <a:t>permite</a:t>
            </a:r>
            <a:r>
              <a:rPr lang="en-US" sz="2800" kern="0" dirty="0"/>
              <a:t> </a:t>
            </a:r>
            <a:r>
              <a:rPr lang="en-US" sz="2800" kern="0" dirty="0" err="1"/>
              <a:t>salvarea</a:t>
            </a:r>
            <a:r>
              <a:rPr lang="en-US" sz="2800" kern="0" dirty="0"/>
              <a:t> </a:t>
            </a:r>
            <a:r>
              <a:rPr lang="en-US" sz="2800" kern="0" dirty="0" err="1"/>
              <a:t>unor</a:t>
            </a:r>
            <a:r>
              <a:rPr lang="en-US" sz="2800" kern="0" dirty="0"/>
              <a:t> </a:t>
            </a:r>
            <a:r>
              <a:rPr lang="en-US" sz="2800" kern="0" dirty="0" err="1"/>
              <a:t>pagini</a:t>
            </a:r>
            <a:r>
              <a:rPr lang="en-US" sz="2800" kern="0" dirty="0"/>
              <a:t> de </a:t>
            </a:r>
            <a:r>
              <a:rPr lang="en-US" sz="2800" kern="0" dirty="0" err="1"/>
              <a:t>memorie</a:t>
            </a:r>
            <a:r>
              <a:rPr lang="en-US" sz="2800" kern="0" dirty="0"/>
              <a:t> </a:t>
            </a:r>
            <a:r>
              <a:rPr lang="en-US" sz="2800" kern="0" dirty="0" err="1"/>
              <a:t>modificate</a:t>
            </a:r>
            <a:r>
              <a:rPr lang="en-US" sz="2800" kern="0" dirty="0"/>
              <a:t> de </a:t>
            </a:r>
            <a:r>
              <a:rPr lang="en-US" sz="2800" kern="0" dirty="0" err="1"/>
              <a:t>tranzacţii</a:t>
            </a:r>
            <a:r>
              <a:rPr lang="en-US" sz="2800" kern="0" dirty="0"/>
              <a:t> </a:t>
            </a:r>
            <a:r>
              <a:rPr lang="en-US" sz="2800" kern="0" dirty="0" err="1"/>
              <a:t>ce</a:t>
            </a:r>
            <a:r>
              <a:rPr lang="en-US" sz="2800" kern="0" dirty="0"/>
              <a:t> nu s-au </a:t>
            </a:r>
            <a:r>
              <a:rPr lang="en-US" sz="2800" kern="0" dirty="0" err="1"/>
              <a:t>comis</a:t>
            </a:r>
            <a:r>
              <a:rPr lang="en-US" sz="2800" kern="0" dirty="0"/>
              <a:t>?</a:t>
            </a:r>
          </a:p>
          <a:p>
            <a:pPr marL="749300" lvl="1" indent="-177800" eaLnBrk="1" hangingPunct="1"/>
            <a:r>
              <a:rPr lang="en-US" sz="2400" kern="0" dirty="0"/>
              <a:t> </a:t>
            </a:r>
            <a:r>
              <a:rPr lang="en-US" sz="2400" kern="0" dirty="0" err="1"/>
              <a:t>Dac</a:t>
            </a:r>
            <a:r>
              <a:rPr lang="vi-VN" sz="2400" kern="0" dirty="0"/>
              <a:t>ă</a:t>
            </a:r>
            <a:r>
              <a:rPr lang="en-US" sz="2400" kern="0" dirty="0"/>
              <a:t> nu, </a:t>
            </a:r>
            <a:r>
              <a:rPr lang="en-US" sz="2400" kern="0" dirty="0" err="1"/>
              <a:t>concurenţ</a:t>
            </a:r>
            <a:r>
              <a:rPr lang="vi-VN" sz="2400" kern="0" dirty="0"/>
              <a:t>ă</a:t>
            </a:r>
            <a:r>
              <a:rPr lang="en-US" sz="2400" kern="0" dirty="0"/>
              <a:t> </a:t>
            </a:r>
            <a:r>
              <a:rPr lang="en-US" sz="2400" kern="0" dirty="0" err="1"/>
              <a:t>redus</a:t>
            </a:r>
            <a:r>
              <a:rPr lang="vi-VN" sz="2400" kern="0" dirty="0"/>
              <a:t>ă</a:t>
            </a:r>
            <a:r>
              <a:rPr lang="en-US" sz="2400" kern="0" dirty="0"/>
              <a:t>, </a:t>
            </a:r>
            <a:r>
              <a:rPr lang="en-US" sz="2400" kern="0" dirty="0" err="1"/>
              <a:t>anumite</a:t>
            </a:r>
            <a:r>
              <a:rPr lang="en-US" sz="2400" kern="0" dirty="0"/>
              <a:t> </a:t>
            </a:r>
            <a:r>
              <a:rPr lang="en-US" sz="2400" kern="0" dirty="0" err="1"/>
              <a:t>tranzacţii</a:t>
            </a:r>
            <a:r>
              <a:rPr lang="en-US" sz="2400" kern="0" dirty="0"/>
              <a:t> </a:t>
            </a:r>
            <a:r>
              <a:rPr lang="en-US" sz="2400" kern="0" dirty="0" err="1"/>
              <a:t>fiind</a:t>
            </a:r>
            <a:r>
              <a:rPr lang="en-US" sz="2400" kern="0" dirty="0"/>
              <a:t> </a:t>
            </a:r>
            <a:r>
              <a:rPr lang="en-US" sz="2400" kern="0" dirty="0" err="1"/>
              <a:t>blocate</a:t>
            </a:r>
            <a:r>
              <a:rPr lang="en-US" sz="24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</a:t>
            </a:r>
            <a:r>
              <a:rPr lang="en-US" sz="2400" kern="0" dirty="0" err="1"/>
              <a:t>Dac</a:t>
            </a:r>
            <a:r>
              <a:rPr lang="vi-VN" sz="2400" kern="0" dirty="0"/>
              <a:t>ă</a:t>
            </a:r>
            <a:r>
              <a:rPr lang="en-US" sz="2400" kern="0" dirty="0"/>
              <a:t> da, cum se </a:t>
            </a:r>
            <a:r>
              <a:rPr lang="en-US" sz="2400" kern="0" dirty="0" err="1"/>
              <a:t>poate</a:t>
            </a:r>
            <a:r>
              <a:rPr lang="en-US" sz="2400" kern="0" dirty="0"/>
              <a:t> </a:t>
            </a:r>
            <a:r>
              <a:rPr lang="en-US" sz="2400" kern="0" dirty="0" err="1"/>
              <a:t>garanta</a:t>
            </a:r>
            <a:r>
              <a:rPr lang="en-US" sz="2400" kern="0" dirty="0"/>
              <a:t> </a:t>
            </a:r>
            <a:r>
              <a:rPr lang="en-US" sz="2400" kern="0" dirty="0" err="1"/>
              <a:t>atomicitatea</a:t>
            </a:r>
            <a:r>
              <a:rPr lang="en-US" sz="2400" kern="0" dirty="0"/>
              <a:t>?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400" kern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914400"/>
            <a:ext cx="11277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b="1" dirty="0"/>
              <a:t>Steal / No-force</a:t>
            </a:r>
          </a:p>
          <a:p>
            <a:pPr marL="1790700" lvl="2" indent="-457200" eaLnBrk="1" hangingPunct="1"/>
            <a:r>
              <a:rPr lang="en-US" sz="2000" dirty="0"/>
              <a:t>BM </a:t>
            </a:r>
            <a:r>
              <a:rPr lang="en-US" sz="2000" dirty="0" err="1"/>
              <a:t>poate</a:t>
            </a:r>
            <a:r>
              <a:rPr lang="en-US" sz="2000" dirty="0"/>
              <a:t> </a:t>
            </a:r>
            <a:r>
              <a:rPr lang="en-US" sz="2000" dirty="0" err="1"/>
              <a:t>salva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</a:t>
            </a:r>
            <a:r>
              <a:rPr lang="en-US" sz="2000" dirty="0"/>
              <a:t> </a:t>
            </a:r>
            <a:r>
              <a:rPr lang="en-US" sz="2000" dirty="0" err="1"/>
              <a:t>intermediare</a:t>
            </a:r>
            <a:r>
              <a:rPr lang="en-US" sz="2000" dirty="0"/>
              <a:t> ale </a:t>
            </a:r>
            <a:r>
              <a:rPr lang="en-US" sz="2000" dirty="0" err="1"/>
              <a:t>tranzacţiilor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doar</a:t>
            </a:r>
            <a:r>
              <a:rPr lang="en-US" sz="2000" dirty="0"/>
              <a:t> un </a:t>
            </a:r>
            <a:r>
              <a:rPr lang="en-US" sz="2000" i="1" dirty="0"/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Steal / force</a:t>
            </a:r>
          </a:p>
          <a:p>
            <a:pPr marL="1790700" lvl="2" indent="-457200" eaLnBrk="1" hangingPunct="1"/>
            <a:r>
              <a:rPr lang="en-US" sz="2000" dirty="0"/>
              <a:t>BM </a:t>
            </a:r>
            <a:r>
              <a:rPr lang="en-US" sz="2000" dirty="0" err="1"/>
              <a:t>poate</a:t>
            </a:r>
            <a:r>
              <a:rPr lang="en-US" sz="2000" dirty="0"/>
              <a:t> </a:t>
            </a:r>
            <a:r>
              <a:rPr lang="en-US" sz="2000" dirty="0" err="1"/>
              <a:t>salva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</a:t>
            </a:r>
            <a:r>
              <a:rPr lang="en-US" sz="2000" dirty="0"/>
              <a:t> </a:t>
            </a:r>
            <a:r>
              <a:rPr lang="en-US" sz="2000" dirty="0" err="1"/>
              <a:t>intermediare</a:t>
            </a:r>
            <a:r>
              <a:rPr lang="en-US" sz="2000" dirty="0"/>
              <a:t> ale </a:t>
            </a:r>
            <a:r>
              <a:rPr lang="en-US" sz="2000" dirty="0" err="1"/>
              <a:t>tranzacţiilor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toate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/>
              <a:t>rile (</a:t>
            </a:r>
            <a:r>
              <a:rPr lang="en-US" sz="2000" i="1" dirty="0"/>
              <a:t>flush) </a:t>
            </a:r>
            <a:r>
              <a:rPr lang="en-US" sz="2000" dirty="0" err="1"/>
              <a:t>înainte</a:t>
            </a:r>
            <a:r>
              <a:rPr lang="en-US" sz="2000" dirty="0"/>
              <a:t> de </a:t>
            </a:r>
            <a:r>
              <a:rPr lang="en-US" sz="2000" i="1" dirty="0"/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No-steal / no-force</a:t>
            </a:r>
          </a:p>
          <a:p>
            <a:pPr marL="1790700" lvl="2" indent="-457200" eaLnBrk="1" hangingPunct="1"/>
            <a:r>
              <a:rPr lang="en-US" sz="2000" dirty="0" err="1"/>
              <a:t>Nici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din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 nu se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decât</a:t>
            </a:r>
            <a:r>
              <a:rPr lang="en-US" sz="2000" dirty="0"/>
              <a:t> la </a:t>
            </a:r>
            <a:r>
              <a:rPr lang="en-US" sz="2000" i="1" dirty="0"/>
              <a:t>commit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un </a:t>
            </a:r>
            <a:r>
              <a:rPr lang="en-US" sz="2000" i="1" dirty="0"/>
              <a:t>commit</a:t>
            </a:r>
            <a:r>
              <a:rPr lang="en-US" sz="2000" dirty="0"/>
              <a:t> </a:t>
            </a:r>
            <a:r>
              <a:rPr lang="en-US" sz="2000" dirty="0" err="1"/>
              <a:t>şi</a:t>
            </a:r>
            <a:r>
              <a:rPr lang="en-US" sz="2000" dirty="0"/>
              <a:t> </a:t>
            </a:r>
            <a:r>
              <a:rPr lang="en-US" sz="2000" dirty="0" err="1"/>
              <a:t>elimin</a:t>
            </a:r>
            <a:r>
              <a:rPr lang="vi-VN" sz="2000" dirty="0"/>
              <a:t>ă </a:t>
            </a:r>
            <a:r>
              <a:rPr lang="en-US" sz="2000" dirty="0" err="1"/>
              <a:t>referinţele</a:t>
            </a:r>
            <a:r>
              <a:rPr lang="en-US" sz="2000" dirty="0"/>
              <a:t> c</a:t>
            </a:r>
            <a:r>
              <a:rPr lang="vi-VN" sz="2000" dirty="0"/>
              <a:t>ă</a:t>
            </a:r>
            <a:r>
              <a:rPr lang="en-US" sz="2000" dirty="0" err="1"/>
              <a:t>tre</a:t>
            </a:r>
            <a:r>
              <a:rPr lang="en-US" sz="2000" dirty="0"/>
              <a:t>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No-steal / force</a:t>
            </a:r>
          </a:p>
          <a:p>
            <a:pPr marL="1790700" lvl="2" indent="-457200" eaLnBrk="1" hangingPunct="1"/>
            <a:r>
              <a:rPr lang="en-US" sz="2000" dirty="0" err="1"/>
              <a:t>Nici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din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 nu se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decât</a:t>
            </a:r>
            <a:r>
              <a:rPr lang="en-US" sz="2000" dirty="0"/>
              <a:t> la </a:t>
            </a:r>
            <a:r>
              <a:rPr lang="en-US" sz="2000" i="1" dirty="0"/>
              <a:t>commit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toate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/>
              <a:t>rile (</a:t>
            </a:r>
            <a:r>
              <a:rPr lang="en-US" sz="2000" i="1" dirty="0"/>
              <a:t>flush) </a:t>
            </a:r>
            <a:r>
              <a:rPr lang="en-US" sz="2000" dirty="0"/>
              <a:t>la </a:t>
            </a:r>
            <a:r>
              <a:rPr lang="en-US" sz="2000" i="1" dirty="0"/>
              <a:t>commit</a:t>
            </a:r>
            <a:endParaRPr 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457200"/>
            <a:ext cx="10896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b="1" u="sng" dirty="0">
                <a:solidFill>
                  <a:schemeClr val="folHlink"/>
                </a:solidFill>
              </a:rPr>
              <a:t>STEAL</a:t>
            </a: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dirty="0"/>
              <a:t> (</a:t>
            </a:r>
            <a:r>
              <a:rPr lang="ro-RO" sz="2800" dirty="0"/>
              <a:t>de ce garantarea</a:t>
            </a:r>
            <a:r>
              <a:rPr lang="en-US" sz="2800" dirty="0"/>
              <a:t> </a:t>
            </a:r>
            <a:r>
              <a:rPr lang="en-US" sz="2800" i="1" dirty="0" err="1"/>
              <a:t>Atomicit</a:t>
            </a:r>
            <a:r>
              <a:rPr lang="ro-RO" sz="2800" i="1" dirty="0" err="1"/>
              <a:t>ății</a:t>
            </a:r>
            <a:r>
              <a:rPr lang="en-US" sz="2800" dirty="0"/>
              <a:t> </a:t>
            </a:r>
            <a:r>
              <a:rPr lang="ro-RO" sz="2800" dirty="0"/>
              <a:t>e dificilă</a:t>
            </a:r>
            <a:r>
              <a:rPr lang="en-US" sz="2800" dirty="0"/>
              <a:t>)</a:t>
            </a:r>
          </a:p>
          <a:p>
            <a:pPr marL="749300" lvl="1" indent="-177800" eaLnBrk="1" hangingPunct="1"/>
            <a:r>
              <a:rPr lang="en-US" sz="2400" i="1" dirty="0">
                <a:solidFill>
                  <a:schemeClr val="folHlink"/>
                </a:solidFill>
              </a:rPr>
              <a:t> To steal frame F:  </a:t>
            </a:r>
            <a:r>
              <a:rPr lang="ro-RO" sz="2400" dirty="0"/>
              <a:t>Pagina curentă memorată în F</a:t>
            </a:r>
            <a:r>
              <a:rPr lang="en-US" sz="2400" dirty="0"/>
              <a:t> (</a:t>
            </a:r>
            <a:r>
              <a:rPr lang="ro-RO" sz="2400" dirty="0"/>
              <a:t>să spunem</a:t>
            </a:r>
            <a:r>
              <a:rPr lang="en-US" sz="2400" dirty="0"/>
              <a:t> P) </a:t>
            </a:r>
            <a:r>
              <a:rPr lang="ro-RO" sz="2400" dirty="0"/>
              <a:t>este copiată pe disc</a:t>
            </a:r>
            <a:r>
              <a:rPr lang="en-US" sz="2400" dirty="0"/>
              <a:t>; </a:t>
            </a:r>
            <a:r>
              <a:rPr lang="ro-RO" sz="2400" dirty="0"/>
              <a:t>este posibil ca anumite</a:t>
            </a:r>
            <a:r>
              <a:rPr lang="en-US" sz="2400" dirty="0"/>
              <a:t> </a:t>
            </a:r>
            <a:r>
              <a:rPr lang="en-US" sz="2400" dirty="0" err="1"/>
              <a:t>tran</a:t>
            </a:r>
            <a:r>
              <a:rPr lang="ro-RO" sz="2400" dirty="0" err="1"/>
              <a:t>zacții</a:t>
            </a:r>
            <a:r>
              <a:rPr lang="en-US" sz="2400" dirty="0"/>
              <a:t> </a:t>
            </a:r>
            <a:r>
              <a:rPr lang="ro-RO" sz="2400" dirty="0"/>
              <a:t>să blocheze anumite obiecte memorate în P</a:t>
            </a:r>
            <a:r>
              <a:rPr lang="en-US" sz="2400" dirty="0"/>
              <a:t>.</a:t>
            </a:r>
          </a:p>
          <a:p>
            <a:pPr marL="1790700" lvl="2" indent="-457200" eaLnBrk="1" hangingPunct="1"/>
            <a:r>
              <a:rPr lang="ro-RO" sz="2200" dirty="0"/>
              <a:t>Ce se întâmplă dacă tranzacția </a:t>
            </a:r>
            <a:r>
              <a:rPr lang="en-US" sz="2200" dirty="0"/>
              <a:t>k</a:t>
            </a:r>
            <a:r>
              <a:rPr lang="ro-RO" sz="2200" dirty="0"/>
              <a:t>,</a:t>
            </a:r>
            <a:r>
              <a:rPr lang="en-US" sz="2200" dirty="0"/>
              <a:t> </a:t>
            </a:r>
            <a:r>
              <a:rPr lang="ro-RO" sz="2200" dirty="0"/>
              <a:t>ce bloca anumite obiecte din P, eșuează</a:t>
            </a:r>
            <a:r>
              <a:rPr lang="en-US" sz="2200" dirty="0"/>
              <a:t>?</a:t>
            </a:r>
          </a:p>
          <a:p>
            <a:pPr marL="1790700" lvl="2" indent="-457200" eaLnBrk="1" hangingPunct="1"/>
            <a:r>
              <a:rPr lang="ro-RO" sz="2200" dirty="0"/>
              <a:t>Trebuie memorată vechea valoare a lui P </a:t>
            </a:r>
            <a:r>
              <a:rPr lang="en-US" sz="2200" dirty="0"/>
              <a:t>(</a:t>
            </a:r>
            <a:r>
              <a:rPr lang="ro-RO" sz="2200" dirty="0"/>
              <a:t>pentru a aplica </a:t>
            </a:r>
            <a:r>
              <a:rPr lang="en-US" sz="2200" dirty="0">
                <a:solidFill>
                  <a:schemeClr val="folHlink"/>
                </a:solidFill>
              </a:rPr>
              <a:t>UNDO</a:t>
            </a:r>
            <a:r>
              <a:rPr lang="ro-RO" sz="2200" dirty="0"/>
              <a:t> modificărilor apărute în pagina </a:t>
            </a:r>
            <a:r>
              <a:rPr lang="en-US" sz="2200" dirty="0"/>
              <a:t>P).</a:t>
            </a:r>
          </a:p>
          <a:p>
            <a:pPr marL="1790700" lvl="2" indent="-457200" eaLnBrk="1" hangingPunct="1"/>
            <a:endParaRPr lang="en-US" sz="22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b="1" u="sng" dirty="0">
                <a:solidFill>
                  <a:schemeClr val="folHlink"/>
                </a:solidFill>
              </a:rPr>
              <a:t>NO FORCE</a:t>
            </a:r>
            <a:r>
              <a:rPr lang="en-US" sz="2800" b="1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(</a:t>
            </a:r>
            <a:r>
              <a:rPr lang="ro-RO" sz="2800" dirty="0"/>
              <a:t>de ce garantarea</a:t>
            </a:r>
            <a:r>
              <a:rPr lang="en-US" sz="2800" dirty="0"/>
              <a:t> </a:t>
            </a:r>
            <a:r>
              <a:rPr lang="en-US" sz="2800" i="1" dirty="0" err="1"/>
              <a:t>Durabilit</a:t>
            </a:r>
            <a:r>
              <a:rPr lang="ro-RO" sz="2800" i="1" dirty="0" err="1"/>
              <a:t>ății</a:t>
            </a:r>
            <a:r>
              <a:rPr lang="en-US" sz="2800" dirty="0"/>
              <a:t> </a:t>
            </a:r>
            <a:r>
              <a:rPr lang="ro-RO" sz="2800" dirty="0"/>
              <a:t>e dificilă</a:t>
            </a:r>
            <a:r>
              <a:rPr lang="en-US" sz="2800" dirty="0"/>
              <a:t>)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ro-RO" sz="2400" dirty="0"/>
              <a:t>Ce se întâmplă dacă sistemul se blochează înainte ca o pagină </a:t>
            </a:r>
            <a:r>
              <a:rPr lang="en-US" sz="2400" dirty="0" err="1"/>
              <a:t>modifi</a:t>
            </a:r>
            <a:r>
              <a:rPr lang="ro-RO" sz="2400" dirty="0"/>
              <a:t>cată</a:t>
            </a:r>
            <a:r>
              <a:rPr lang="en-US" sz="2400" dirty="0"/>
              <a:t> </a:t>
            </a:r>
            <a:r>
              <a:rPr lang="ro-RO" sz="2400" dirty="0"/>
              <a:t>să fie copiată pe disc</a:t>
            </a:r>
            <a:r>
              <a:rPr lang="en-US" sz="2400" dirty="0"/>
              <a:t>?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ro-RO" sz="2400" dirty="0"/>
              <a:t>În momentul comiterii unei tranzacții este necesar să se scrie pe disc informația minimă pentru ca modificările tranzacției să poată fi reproduse</a:t>
            </a:r>
            <a:r>
              <a:rPr lang="en-US" sz="24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95699" y="258679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13201" y="590249"/>
            <a:ext cx="11241798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276600"/>
            <a:ext cx="7002025" cy="1879242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Fiecare</a:t>
            </a:r>
            <a:r>
              <a:rPr lang="en-US" sz="2800" dirty="0"/>
              <a:t>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ro-RO" sz="2800" dirty="0"/>
              <a:t>d</a:t>
            </a:r>
            <a:r>
              <a:rPr lang="en-US" sz="2800" dirty="0"/>
              <a:t>in log are un   </a:t>
            </a:r>
            <a:br>
              <a:rPr lang="en-US" sz="2800" dirty="0"/>
            </a:br>
            <a:r>
              <a:rPr lang="en-US" sz="2800" dirty="0"/>
              <a:t>		</a:t>
            </a:r>
            <a:r>
              <a:rPr lang="en-US" sz="2800" dirty="0">
                <a:solidFill>
                  <a:schemeClr val="folHlink"/>
                </a:solidFill>
              </a:rPr>
              <a:t>Log Sequence Number (LSN)</a:t>
            </a:r>
            <a:r>
              <a:rPr lang="en-US" sz="2800" dirty="0"/>
              <a:t>. </a:t>
            </a:r>
          </a:p>
          <a:p>
            <a:pPr marL="749300" lvl="1" indent="-177800" eaLnBrk="1" hangingPunct="1"/>
            <a:r>
              <a:rPr lang="en-US" sz="2400" dirty="0"/>
              <a:t> LSN </a:t>
            </a:r>
            <a:r>
              <a:rPr lang="en-US" sz="2400" dirty="0" err="1"/>
              <a:t>creşte</a:t>
            </a:r>
            <a:r>
              <a:rPr lang="en-US" sz="2400" dirty="0"/>
              <a:t> incremental.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95724" y="1039730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89549" y="334879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526025" y="1039730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59587" y="587293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65913" y="396793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10050025" y="1039730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71899" y="557129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310499" y="2004929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310499" y="4671929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8997513" y="4964029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76949" y="4665579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10021449" y="4119479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499898" y="2274804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10041036" y="5114371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86299" y="5891129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1" grpId="0" build="p"/>
      <p:bldP spid="9221" grpI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43750" y="215542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3" y="547112"/>
            <a:ext cx="11322047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43775" y="996593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37600" y="291742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474076" y="996593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07638" y="544156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13964" y="353656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9998076" y="996593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19950" y="513992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258550" y="1961792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258550" y="4628792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8945564" y="4920892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25000" y="4622442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9969500" y="4076342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447949" y="2231667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9989087" y="5071234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34350" y="5847992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A18230B8-FF5F-409C-897F-399A4E1234A5}"/>
              </a:ext>
            </a:extLst>
          </p:cNvPr>
          <p:cNvSpPr txBox="1">
            <a:spLocks noChangeArrowheads="1"/>
          </p:cNvSpPr>
          <p:nvPr/>
        </p:nvSpPr>
        <p:spPr>
          <a:xfrm>
            <a:off x="795475" y="3200400"/>
            <a:ext cx="10405925" cy="22860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257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98587" y="171450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2" y="503020"/>
            <a:ext cx="11453085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98612" y="952501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92437" y="247650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528913" y="952501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62475" y="500064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68801" y="309564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10052913" y="952501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74787" y="469900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313387" y="1917700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313387" y="4584700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9000401" y="4876800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79837" y="4578350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10024337" y="4032250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502786" y="2187575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10043924" y="5027142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89187" y="5803900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7A49DC0D-E0C6-4250-89B1-1C0D95365A2E}"/>
              </a:ext>
            </a:extLst>
          </p:cNvPr>
          <p:cNvSpPr txBox="1">
            <a:spLocks noChangeArrowheads="1"/>
          </p:cNvSpPr>
          <p:nvPr/>
        </p:nvSpPr>
        <p:spPr>
          <a:xfrm>
            <a:off x="986563" y="2438400"/>
            <a:ext cx="10367237" cy="50292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tot </a:t>
            </a:r>
            <a:r>
              <a:rPr lang="en-US" sz="2400" kern="0" dirty="0" err="1"/>
              <a:t>logul</a:t>
            </a:r>
            <a:r>
              <a:rPr lang="en-US" sz="2400" kern="0" dirty="0"/>
              <a:t> e </a:t>
            </a:r>
            <a:r>
              <a:rPr lang="en-US" sz="2400" kern="0" dirty="0" err="1"/>
              <a:t>salvat</a:t>
            </a:r>
            <a:r>
              <a:rPr lang="en-US" sz="2400" kern="0" dirty="0"/>
              <a:t> pe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kern="0" dirty="0">
              <a:solidFill>
                <a:schemeClr val="folHlink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kern="0" dirty="0">
              <a:solidFill>
                <a:schemeClr val="folHlink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kern="0" dirty="0">
                <a:solidFill>
                  <a:schemeClr val="folHlink"/>
                </a:solidFill>
              </a:rPr>
              <a:t> </a:t>
            </a:r>
            <a:r>
              <a:rPr lang="en-US" kern="0" dirty="0" err="1">
                <a:solidFill>
                  <a:schemeClr val="folHlink"/>
                </a:solidFill>
              </a:rPr>
              <a:t>pageLSN</a:t>
            </a:r>
            <a:r>
              <a:rPr lang="en-US" kern="0" dirty="0">
                <a:solidFill>
                  <a:schemeClr val="folHlink"/>
                </a:solidFill>
              </a:rPr>
              <a:t> </a:t>
            </a:r>
            <a:r>
              <a:rPr lang="en-US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kern="0" dirty="0" err="1">
                <a:solidFill>
                  <a:schemeClr val="folHlink"/>
                </a:solidFill>
              </a:rPr>
              <a:t>flushedLSN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03828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0" y="649070"/>
            <a:ext cx="102870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 err="1"/>
              <a:t>ri</a:t>
            </a:r>
            <a:r>
              <a:rPr lang="en-US" dirty="0"/>
              <a:t> ale</a:t>
            </a:r>
            <a:r>
              <a:rPr lang="vi-VN" dirty="0"/>
              <a:t> </a:t>
            </a:r>
            <a:r>
              <a:rPr lang="en-US" i="1" dirty="0"/>
              <a:t>log</a:t>
            </a:r>
            <a:r>
              <a:rPr lang="en-US" dirty="0"/>
              <a:t>-</a:t>
            </a:r>
            <a:r>
              <a:rPr lang="en-US" dirty="0" err="1"/>
              <a:t>ului</a:t>
            </a:r>
            <a:endParaRPr lang="en-US" i="1" dirty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255544" y="1905000"/>
            <a:ext cx="4403056" cy="4572000"/>
          </a:xfrm>
        </p:spPr>
        <p:txBody>
          <a:bodyPr/>
          <a:lstStyle/>
          <a:p>
            <a:pPr marL="228600" indent="-228600" eaLnBrk="1" hangingPunct="1"/>
            <a:r>
              <a:rPr lang="en-US" sz="2400" dirty="0" err="1"/>
              <a:t>Tipuri</a:t>
            </a:r>
            <a:r>
              <a:rPr lang="en-US" sz="2400" dirty="0"/>
              <a:t> </a:t>
            </a:r>
            <a:r>
              <a:rPr lang="en-US" sz="2400" dirty="0" err="1"/>
              <a:t>posibile</a:t>
            </a:r>
            <a:r>
              <a:rPr lang="en-US" sz="2400" dirty="0"/>
              <a:t> de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: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Update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Abort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Checkpoint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End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(</a:t>
            </a:r>
            <a:r>
              <a:rPr lang="en-US" sz="2400" dirty="0" err="1"/>
              <a:t>semnific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terminarea</a:t>
            </a:r>
            <a:r>
              <a:rPr lang="en-US" sz="2400" dirty="0"/>
              <a:t> </a:t>
            </a:r>
            <a:r>
              <a:rPr lang="en-US" sz="2400" dirty="0" err="1"/>
              <a:t>unui</a:t>
            </a:r>
            <a:r>
              <a:rPr lang="en-US" sz="2400" dirty="0"/>
              <a:t> </a:t>
            </a:r>
            <a:r>
              <a:rPr lang="en-US" sz="2400" i="1" dirty="0"/>
              <a:t>commit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i="1" dirty="0"/>
              <a:t>abort</a:t>
            </a:r>
            <a:r>
              <a:rPr lang="en-US" sz="2400" dirty="0"/>
              <a:t>)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dirty="0">
                <a:solidFill>
                  <a:schemeClr val="folHlink"/>
                </a:solidFill>
              </a:rPr>
              <a:t>Compensation Log Records (CLRs) </a:t>
            </a:r>
          </a:p>
          <a:p>
            <a:pPr marL="749300" lvl="1" indent="-177800" algn="ctr" eaLnBrk="1" hangingPunct="1">
              <a:buNone/>
            </a:pPr>
            <a:r>
              <a:rPr lang="en-US" sz="2400" dirty="0"/>
              <a:t>– </a:t>
            </a:r>
            <a:r>
              <a:rPr lang="en-US" sz="2400" dirty="0" err="1"/>
              <a:t>pentru</a:t>
            </a:r>
            <a:r>
              <a:rPr lang="en-US" sz="2400" dirty="0"/>
              <a:t> UNDO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400" dirty="0"/>
          </a:p>
        </p:txBody>
      </p:sp>
      <p:sp>
        <p:nvSpPr>
          <p:cNvPr id="10245" name="Rectangle 5"/>
          <p:cNvSpPr>
            <a:spLocks noChangeArrowheads="1"/>
          </p:cNvSpPr>
          <p:nvPr/>
        </p:nvSpPr>
        <p:spPr bwMode="auto">
          <a:xfrm>
            <a:off x="3759852" y="2152650"/>
            <a:ext cx="1381790" cy="82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LSN</a:t>
            </a:r>
          </a:p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prevLSN</a:t>
            </a:r>
          </a:p>
        </p:txBody>
      </p:sp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3759853" y="2894013"/>
            <a:ext cx="126618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TransID</a:t>
            </a:r>
          </a:p>
        </p:txBody>
      </p:sp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3759852" y="3275013"/>
            <a:ext cx="764634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type</a:t>
            </a:r>
          </a:p>
        </p:txBody>
      </p:sp>
      <p:sp>
        <p:nvSpPr>
          <p:cNvPr id="10248" name="Rectangle 8"/>
          <p:cNvSpPr>
            <a:spLocks noChangeArrowheads="1"/>
          </p:cNvSpPr>
          <p:nvPr/>
        </p:nvSpPr>
        <p:spPr bwMode="auto">
          <a:xfrm>
            <a:off x="3759853" y="4037013"/>
            <a:ext cx="10227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length</a:t>
            </a:r>
          </a:p>
        </p:txBody>
      </p:sp>
      <p:sp>
        <p:nvSpPr>
          <p:cNvPr id="10249" name="Rectangle 9"/>
          <p:cNvSpPr>
            <a:spLocks noChangeArrowheads="1"/>
          </p:cNvSpPr>
          <p:nvPr/>
        </p:nvSpPr>
        <p:spPr bwMode="auto">
          <a:xfrm>
            <a:off x="3759853" y="3656013"/>
            <a:ext cx="1176605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pageID</a:t>
            </a:r>
          </a:p>
        </p:txBody>
      </p:sp>
      <p:sp>
        <p:nvSpPr>
          <p:cNvPr id="10250" name="Rectangle 10"/>
          <p:cNvSpPr>
            <a:spLocks noChangeArrowheads="1"/>
          </p:cNvSpPr>
          <p:nvPr/>
        </p:nvSpPr>
        <p:spPr bwMode="auto">
          <a:xfrm>
            <a:off x="3759853" y="4419600"/>
            <a:ext cx="92897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offset</a:t>
            </a:r>
          </a:p>
        </p:txBody>
      </p:sp>
      <p:sp>
        <p:nvSpPr>
          <p:cNvPr id="10251" name="Rectangle 11"/>
          <p:cNvSpPr>
            <a:spLocks noChangeArrowheads="1"/>
          </p:cNvSpPr>
          <p:nvPr/>
        </p:nvSpPr>
        <p:spPr bwMode="auto">
          <a:xfrm>
            <a:off x="3759852" y="4800600"/>
            <a:ext cx="199894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before-image</a:t>
            </a:r>
          </a:p>
        </p:txBody>
      </p:sp>
      <p:sp>
        <p:nvSpPr>
          <p:cNvPr id="10252" name="Rectangle 12"/>
          <p:cNvSpPr>
            <a:spLocks noChangeArrowheads="1"/>
          </p:cNvSpPr>
          <p:nvPr/>
        </p:nvSpPr>
        <p:spPr bwMode="auto">
          <a:xfrm>
            <a:off x="3759852" y="5184775"/>
            <a:ext cx="174086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after-image</a:t>
            </a:r>
          </a:p>
        </p:txBody>
      </p:sp>
      <p:sp>
        <p:nvSpPr>
          <p:cNvPr id="10253" name="Rectangle 13"/>
          <p:cNvSpPr>
            <a:spLocks noChangeArrowheads="1"/>
          </p:cNvSpPr>
          <p:nvPr/>
        </p:nvSpPr>
        <p:spPr bwMode="auto">
          <a:xfrm>
            <a:off x="2312053" y="1676401"/>
            <a:ext cx="3707747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Câmpurile</a:t>
            </a:r>
            <a:r>
              <a:rPr lang="en-US" sz="2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intr</a:t>
            </a:r>
            <a:r>
              <a:rPr lang="vi-VN" sz="2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rilor</a:t>
            </a:r>
            <a:r>
              <a:rPr lang="en-US" sz="2800" b="1" dirty="0">
                <a:solidFill>
                  <a:schemeClr val="tx2"/>
                </a:solidFill>
                <a:latin typeface="Book Antiqua" pitchFamily="18" charset="0"/>
              </a:rPr>
              <a:t> :</a:t>
            </a:r>
          </a:p>
        </p:txBody>
      </p:sp>
      <p:sp>
        <p:nvSpPr>
          <p:cNvPr id="10254" name="Line 14"/>
          <p:cNvSpPr>
            <a:spLocks noChangeShapeType="1"/>
          </p:cNvSpPr>
          <p:nvPr/>
        </p:nvSpPr>
        <p:spPr bwMode="auto">
          <a:xfrm>
            <a:off x="3553477" y="4060825"/>
            <a:ext cx="0" cy="5207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5" name="Line 15"/>
          <p:cNvSpPr>
            <a:spLocks noChangeShapeType="1"/>
          </p:cNvSpPr>
          <p:nvPr/>
        </p:nvSpPr>
        <p:spPr bwMode="auto">
          <a:xfrm>
            <a:off x="3553477" y="4746625"/>
            <a:ext cx="0" cy="5207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6" name="Line 16"/>
          <p:cNvSpPr>
            <a:spLocks noChangeShapeType="1"/>
          </p:cNvSpPr>
          <p:nvPr/>
        </p:nvSpPr>
        <p:spPr bwMode="auto">
          <a:xfrm flipH="1" flipV="1">
            <a:off x="3470927" y="4657725"/>
            <a:ext cx="88900" cy="889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7" name="Line 17"/>
          <p:cNvSpPr>
            <a:spLocks noChangeShapeType="1"/>
          </p:cNvSpPr>
          <p:nvPr/>
        </p:nvSpPr>
        <p:spPr bwMode="auto">
          <a:xfrm flipV="1">
            <a:off x="3483627" y="4581525"/>
            <a:ext cx="63500" cy="889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8" name="Line 18"/>
          <p:cNvSpPr>
            <a:spLocks noChangeShapeType="1"/>
          </p:cNvSpPr>
          <p:nvPr/>
        </p:nvSpPr>
        <p:spPr bwMode="auto">
          <a:xfrm flipV="1">
            <a:off x="3559827" y="3819525"/>
            <a:ext cx="215900" cy="241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9" name="Line 19"/>
          <p:cNvSpPr>
            <a:spLocks noChangeShapeType="1"/>
          </p:cNvSpPr>
          <p:nvPr/>
        </p:nvSpPr>
        <p:spPr bwMode="auto">
          <a:xfrm flipH="1" flipV="1">
            <a:off x="3547127" y="5267325"/>
            <a:ext cx="241300" cy="241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60" name="Rectangle 20"/>
          <p:cNvSpPr>
            <a:spLocks noChangeArrowheads="1"/>
          </p:cNvSpPr>
          <p:nvPr/>
        </p:nvSpPr>
        <p:spPr bwMode="auto">
          <a:xfrm>
            <a:off x="1929464" y="4147904"/>
            <a:ext cx="1654300" cy="1567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dirty="0" err="1">
                <a:solidFill>
                  <a:srgbClr val="0000FF"/>
                </a:solidFill>
                <a:latin typeface="Book Antiqua" pitchFamily="18" charset="0"/>
              </a:rPr>
              <a:t>Doar</a:t>
            </a:r>
            <a:r>
              <a:rPr lang="en-US" dirty="0">
                <a:solidFill>
                  <a:srgbClr val="0000FF"/>
                </a:solidFill>
                <a:latin typeface="Book Antiqua" pitchFamily="18" charset="0"/>
              </a:rPr>
              <a:t> </a:t>
            </a:r>
          </a:p>
          <a:p>
            <a:pPr algn="ctr" eaLnBrk="0" hangingPunct="0"/>
            <a:r>
              <a:rPr lang="en-US" dirty="0" err="1">
                <a:solidFill>
                  <a:srgbClr val="0000FF"/>
                </a:solidFill>
                <a:latin typeface="Book Antiqua" pitchFamily="18" charset="0"/>
              </a:rPr>
              <a:t>pentru</a:t>
            </a:r>
            <a:endParaRPr lang="en-US" dirty="0">
              <a:solidFill>
                <a:srgbClr val="0000FF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b="1" dirty="0" err="1">
                <a:solidFill>
                  <a:schemeClr val="folHlink"/>
                </a:solidFill>
                <a:latin typeface="Book Antiqua" pitchFamily="18" charset="0"/>
              </a:rPr>
              <a:t>modific</a:t>
            </a:r>
            <a:r>
              <a:rPr lang="vi-VN" b="1" dirty="0">
                <a:solidFill>
                  <a:schemeClr val="folHlink"/>
                </a:solidFill>
                <a:latin typeface="Book Antiqua" pitchFamily="18" charset="0"/>
              </a:rPr>
              <a:t>ă</a:t>
            </a:r>
            <a:r>
              <a:rPr lang="en-US" b="1" dirty="0" err="1">
                <a:solidFill>
                  <a:schemeClr val="folHlink"/>
                </a:solidFill>
                <a:latin typeface="Book Antiqua" pitchFamily="18" charset="0"/>
              </a:rPr>
              <a:t>ri</a:t>
            </a:r>
            <a:endParaRPr lang="en-US" dirty="0">
              <a:solidFill>
                <a:schemeClr val="folHlink"/>
              </a:solidFill>
              <a:latin typeface="Book Antiqua" pitchFamily="18" charset="0"/>
            </a:endParaRPr>
          </a:p>
          <a:p>
            <a:pPr algn="ctr" eaLnBrk="0" hangingPunct="0"/>
            <a:endParaRPr lang="en-US" dirty="0">
              <a:solidFill>
                <a:srgbClr val="0000FF"/>
              </a:solidFill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09600" y="649070"/>
            <a:ext cx="100584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i="1" dirty="0"/>
              <a:t>Compensation Log Record</a:t>
            </a:r>
            <a:r>
              <a:rPr lang="en-US" dirty="0"/>
              <a:t> (CLR)</a:t>
            </a:r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43000" y="1752600"/>
            <a:ext cx="10439400" cy="48006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Utilizat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faza</a:t>
            </a:r>
            <a:r>
              <a:rPr lang="en-US" sz="2800" dirty="0"/>
              <a:t> de </a:t>
            </a:r>
            <a:r>
              <a:rPr lang="en-US" sz="2800" dirty="0" err="1"/>
              <a:t>recuperare</a:t>
            </a:r>
            <a:r>
              <a:rPr lang="en-US" sz="2800" dirty="0"/>
              <a:t> a </a:t>
            </a:r>
            <a:r>
              <a:rPr lang="en-US" sz="2800" dirty="0" err="1"/>
              <a:t>datelor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Este ad</a:t>
            </a:r>
            <a:r>
              <a:rPr lang="vi-VN" sz="2800" dirty="0"/>
              <a:t>ă</a:t>
            </a:r>
            <a:r>
              <a:rPr lang="en-US" sz="2800" dirty="0" err="1"/>
              <a:t>ugat</a:t>
            </a:r>
            <a:r>
              <a:rPr lang="en-US" sz="2800" dirty="0"/>
              <a:t> </a:t>
            </a:r>
            <a:r>
              <a:rPr lang="en-US" sz="2800" dirty="0" err="1"/>
              <a:t>chiar</a:t>
            </a: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anularea</a:t>
            </a:r>
            <a:r>
              <a:rPr lang="en-US" sz="2800" dirty="0"/>
              <a:t> </a:t>
            </a:r>
            <a:r>
              <a:rPr lang="en-US" sz="2800" dirty="0" err="1"/>
              <a:t>unei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</a:t>
            </a:r>
            <a:r>
              <a:rPr lang="en-US" sz="2800" dirty="0"/>
              <a:t> </a:t>
            </a:r>
            <a:r>
              <a:rPr lang="en-US" sz="2800" dirty="0" err="1"/>
              <a:t>marcate</a:t>
            </a:r>
            <a:r>
              <a:rPr lang="en-US" sz="2800" dirty="0"/>
              <a:t> </a:t>
            </a:r>
            <a:r>
              <a:rPr lang="en-US" sz="2800" dirty="0" err="1"/>
              <a:t>printr</a:t>
            </a:r>
            <a:r>
              <a:rPr lang="en-US" sz="2800" dirty="0"/>
              <a:t>-o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log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Conţine</a:t>
            </a:r>
            <a:r>
              <a:rPr lang="en-US" sz="2800" dirty="0"/>
              <a:t> un </a:t>
            </a:r>
            <a:r>
              <a:rPr lang="en-US" sz="2800" dirty="0" err="1"/>
              <a:t>câmp</a:t>
            </a:r>
            <a:r>
              <a:rPr lang="en-US" sz="2800" dirty="0"/>
              <a:t> </a:t>
            </a:r>
            <a:r>
              <a:rPr lang="en-US" sz="2800" dirty="0" err="1"/>
              <a:t>numit</a:t>
            </a:r>
            <a:r>
              <a:rPr lang="en-US" sz="2800" dirty="0"/>
              <a:t>  </a:t>
            </a:r>
            <a:r>
              <a:rPr lang="en-US" sz="2800" dirty="0" err="1">
                <a:solidFill>
                  <a:schemeClr val="folHlink"/>
                </a:solidFill>
              </a:rPr>
              <a:t>undoNextLSN</a:t>
            </a:r>
            <a:endParaRPr lang="en-US" sz="2800" dirty="0">
              <a:solidFill>
                <a:schemeClr val="folHlink"/>
              </a:solidFill>
            </a:endParaRPr>
          </a:p>
          <a:p>
            <a:pPr marL="749300" lvl="1" indent="-177800" eaLnBrk="1" hangingPunct="1"/>
            <a:r>
              <a:rPr lang="en-US" sz="2400" dirty="0"/>
              <a:t> LSN-</a:t>
            </a:r>
            <a:r>
              <a:rPr lang="en-US" sz="2400" dirty="0" err="1"/>
              <a:t>ul</a:t>
            </a:r>
            <a:r>
              <a:rPr lang="en-US" sz="2400" dirty="0"/>
              <a:t> </a:t>
            </a:r>
            <a:r>
              <a:rPr lang="en-US" sz="2400" dirty="0" err="1"/>
              <a:t>urm</a:t>
            </a:r>
            <a:r>
              <a:rPr lang="vi-VN" sz="2400" dirty="0"/>
              <a:t>ă</a:t>
            </a:r>
            <a:r>
              <a:rPr lang="en-US" sz="2400" dirty="0" err="1"/>
              <a:t>toarei</a:t>
            </a:r>
            <a:r>
              <a:rPr lang="en-US" sz="2400" dirty="0"/>
              <a:t>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vi-VN" sz="2400" dirty="0"/>
              <a:t> </a:t>
            </a:r>
            <a:r>
              <a:rPr lang="en-US" sz="2400" dirty="0"/>
              <a:t>de tip </a:t>
            </a:r>
            <a:r>
              <a:rPr lang="en-US" sz="2400" i="1" dirty="0"/>
              <a:t>update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trebuie</a:t>
            </a:r>
            <a:r>
              <a:rPr lang="en-US" sz="2400" dirty="0"/>
              <a:t> </a:t>
            </a:r>
            <a:r>
              <a:rPr lang="en-US" sz="2400" dirty="0" err="1"/>
              <a:t>anulat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o </a:t>
            </a:r>
            <a:r>
              <a:rPr lang="en-US" sz="2400" dirty="0" err="1"/>
              <a:t>anumit</a:t>
            </a:r>
            <a:r>
              <a:rPr lang="vi-VN" sz="2400" dirty="0"/>
              <a:t>ă </a:t>
            </a:r>
            <a:r>
              <a:rPr lang="en-US" sz="2400" dirty="0" err="1"/>
              <a:t>tranzacţie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iniţializeaz</a:t>
            </a:r>
            <a:r>
              <a:rPr lang="vi-VN" sz="2400" dirty="0"/>
              <a:t>ă</a:t>
            </a:r>
            <a:r>
              <a:rPr lang="en-US" sz="2400" dirty="0"/>
              <a:t> cu </a:t>
            </a:r>
            <a:r>
              <a:rPr lang="en-US" sz="2400" i="1" dirty="0" err="1"/>
              <a:t>prevLSN</a:t>
            </a:r>
            <a:r>
              <a:rPr lang="en-US" sz="2400" dirty="0"/>
              <a:t> al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rii</a:t>
            </a:r>
            <a:r>
              <a:rPr lang="en-US" sz="2400" dirty="0"/>
              <a:t> </a:t>
            </a:r>
            <a:r>
              <a:rPr lang="en-US" sz="2400" dirty="0" err="1"/>
              <a:t>curente</a:t>
            </a:r>
            <a:endParaRPr lang="en-US" sz="24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Indic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acţiuni</a:t>
            </a:r>
            <a:r>
              <a:rPr lang="en-US" sz="2800" dirty="0"/>
              <a:t> au </a:t>
            </a:r>
            <a:r>
              <a:rPr lang="en-US" sz="2800" dirty="0" err="1"/>
              <a:t>fost</a:t>
            </a:r>
            <a:r>
              <a:rPr lang="en-US" sz="2800" dirty="0"/>
              <a:t> </a:t>
            </a:r>
            <a:r>
              <a:rPr lang="en-US" sz="2800" dirty="0" err="1"/>
              <a:t>deja</a:t>
            </a:r>
            <a:r>
              <a:rPr lang="en-US" sz="2800" dirty="0"/>
              <a:t> </a:t>
            </a:r>
            <a:r>
              <a:rPr lang="en-US" sz="2800" dirty="0" err="1"/>
              <a:t>anulate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Previne</a:t>
            </a:r>
            <a:r>
              <a:rPr lang="en-US" sz="2800" dirty="0"/>
              <a:t> </a:t>
            </a:r>
            <a:r>
              <a:rPr lang="en-US" sz="2800" dirty="0" err="1"/>
              <a:t>anularea</a:t>
            </a:r>
            <a:r>
              <a:rPr lang="en-US" sz="2800" dirty="0"/>
              <a:t> de </a:t>
            </a:r>
            <a:r>
              <a:rPr lang="en-US" sz="2800" dirty="0" err="1"/>
              <a:t>mai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ori</a:t>
            </a:r>
            <a:r>
              <a:rPr lang="en-US" sz="2800" dirty="0"/>
              <a:t> a </a:t>
            </a:r>
            <a:r>
              <a:rPr lang="en-US" sz="2800" dirty="0" err="1"/>
              <a:t>aceleiaşi</a:t>
            </a:r>
            <a:r>
              <a:rPr lang="en-US" sz="2800" dirty="0"/>
              <a:t> </a:t>
            </a:r>
            <a:r>
              <a:rPr lang="en-US" sz="2800" dirty="0" err="1"/>
              <a:t>acţiuni</a:t>
            </a:r>
            <a:r>
              <a:rPr lang="en-US" sz="2800" dirty="0"/>
              <a:t>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649070"/>
            <a:ext cx="102108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construcţii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de RM</a:t>
            </a:r>
          </a:p>
        </p:txBody>
      </p:sp>
      <p:sp>
        <p:nvSpPr>
          <p:cNvPr id="1229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1789330"/>
            <a:ext cx="10896600" cy="44196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Tabela</a:t>
            </a:r>
            <a:r>
              <a:rPr lang="en-US" sz="2800" dirty="0">
                <a:solidFill>
                  <a:schemeClr val="folHlink"/>
                </a:solidFill>
              </a:rPr>
              <a:t> de </a:t>
            </a:r>
            <a:r>
              <a:rPr lang="en-US" sz="2800" dirty="0" err="1">
                <a:solidFill>
                  <a:schemeClr val="folHlink"/>
                </a:solidFill>
              </a:rPr>
              <a:t>tranzacţii</a:t>
            </a:r>
            <a:r>
              <a:rPr lang="en-US" sz="2800" dirty="0">
                <a:solidFill>
                  <a:schemeClr val="folHlink"/>
                </a:solidFill>
              </a:rPr>
              <a:t>:</a:t>
            </a:r>
          </a:p>
          <a:p>
            <a:pPr marL="749300" lvl="1" indent="-177800" eaLnBrk="1" hangingPunct="1"/>
            <a:r>
              <a:rPr lang="en-US" sz="2600" dirty="0"/>
              <a:t> O </a:t>
            </a:r>
            <a:r>
              <a:rPr lang="en-US" sz="2600" dirty="0" err="1"/>
              <a:t>înregistrare</a:t>
            </a:r>
            <a:r>
              <a:rPr lang="en-US" sz="2600" dirty="0"/>
              <a:t>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fiecare</a:t>
            </a:r>
            <a:r>
              <a:rPr lang="en-US" sz="2600" dirty="0"/>
              <a:t> </a:t>
            </a:r>
            <a:r>
              <a:rPr lang="en-US" sz="2600" dirty="0" err="1"/>
              <a:t>tranzacţie</a:t>
            </a:r>
            <a:r>
              <a:rPr lang="en-US" sz="2600" dirty="0"/>
              <a:t> </a:t>
            </a:r>
            <a:r>
              <a:rPr lang="en-US" sz="2600" dirty="0" err="1"/>
              <a:t>activ</a:t>
            </a:r>
            <a:r>
              <a:rPr lang="vi-VN" sz="2600" dirty="0"/>
              <a:t>ă</a:t>
            </a:r>
            <a:r>
              <a:rPr lang="en-US" sz="2600" dirty="0"/>
              <a:t>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Conţine</a:t>
            </a:r>
            <a:r>
              <a:rPr lang="en-US" sz="2600" dirty="0"/>
              <a:t> </a:t>
            </a:r>
            <a:r>
              <a:rPr lang="en-US" sz="2600" dirty="0">
                <a:solidFill>
                  <a:schemeClr val="folHlink"/>
                </a:solidFill>
              </a:rPr>
              <a:t>XID </a:t>
            </a:r>
            <a:r>
              <a:rPr lang="en-US" sz="2600" dirty="0">
                <a:solidFill>
                  <a:srgbClr val="002060"/>
                </a:solidFill>
              </a:rPr>
              <a:t>(id </a:t>
            </a:r>
            <a:r>
              <a:rPr lang="en-US" sz="2600" dirty="0" err="1">
                <a:solidFill>
                  <a:srgbClr val="002060"/>
                </a:solidFill>
              </a:rPr>
              <a:t>tranzacţie</a:t>
            </a:r>
            <a:r>
              <a:rPr lang="en-US" sz="2600" dirty="0">
                <a:solidFill>
                  <a:srgbClr val="002060"/>
                </a:solidFill>
              </a:rPr>
              <a:t>)</a:t>
            </a:r>
            <a:r>
              <a:rPr lang="en-US" sz="2600" dirty="0">
                <a:solidFill>
                  <a:schemeClr val="folHlink"/>
                </a:solidFill>
              </a:rPr>
              <a:t>, stare </a:t>
            </a:r>
            <a:r>
              <a:rPr lang="en-US" sz="2600" dirty="0"/>
              <a:t>(running / committed / aborted ) </a:t>
            </a:r>
            <a:r>
              <a:rPr lang="en-US" sz="2600" dirty="0" err="1"/>
              <a:t>şi</a:t>
            </a:r>
            <a:r>
              <a:rPr lang="en-US" sz="2600" dirty="0"/>
              <a:t>  </a:t>
            </a:r>
            <a:r>
              <a:rPr lang="en-US" sz="2600" dirty="0" err="1">
                <a:solidFill>
                  <a:schemeClr val="folHlink"/>
                </a:solidFill>
              </a:rPr>
              <a:t>lastLSN</a:t>
            </a:r>
            <a:r>
              <a:rPr lang="en-US" sz="2600" dirty="0">
                <a:solidFill>
                  <a:schemeClr val="accent2"/>
                </a:solidFill>
              </a:rPr>
              <a:t>.</a:t>
            </a:r>
          </a:p>
          <a:p>
            <a:pPr marL="749300" lvl="1" indent="-177800" eaLnBrk="1" hangingPunct="1">
              <a:buNone/>
            </a:pPr>
            <a:endParaRPr lang="en-US" sz="2600" dirty="0">
              <a:solidFill>
                <a:schemeClr val="accent2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Tabela</a:t>
            </a: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paginilor</a:t>
            </a:r>
            <a:r>
              <a:rPr lang="en-US" sz="2800" dirty="0">
                <a:solidFill>
                  <a:schemeClr val="folHlink"/>
                </a:solidFill>
              </a:rPr>
              <a:t> cu </a:t>
            </a:r>
            <a:r>
              <a:rPr lang="en-US" sz="2800" dirty="0" err="1">
                <a:solidFill>
                  <a:schemeClr val="folHlink"/>
                </a:solidFill>
              </a:rPr>
              <a:t>modific</a:t>
            </a:r>
            <a:r>
              <a:rPr lang="vi-VN" sz="2800" dirty="0">
                <a:solidFill>
                  <a:schemeClr val="folHlink"/>
                </a:solidFill>
              </a:rPr>
              <a:t>ă</a:t>
            </a:r>
            <a:r>
              <a:rPr lang="en-US" sz="2800" dirty="0" err="1">
                <a:solidFill>
                  <a:schemeClr val="folHlink"/>
                </a:solidFill>
              </a:rPr>
              <a:t>ri</a:t>
            </a:r>
            <a:r>
              <a:rPr lang="vi-VN" sz="2800" dirty="0">
                <a:solidFill>
                  <a:schemeClr val="folHlink"/>
                </a:solidFill>
              </a:rPr>
              <a:t> </a:t>
            </a:r>
            <a:r>
              <a:rPr lang="en-US" sz="2800" dirty="0">
                <a:solidFill>
                  <a:schemeClr val="folHlink"/>
                </a:solidFill>
              </a:rPr>
              <a:t>(</a:t>
            </a:r>
            <a:r>
              <a:rPr lang="en-US" sz="2800" i="1" dirty="0">
                <a:solidFill>
                  <a:schemeClr val="folHlink"/>
                </a:solidFill>
              </a:rPr>
              <a:t>Dirty Page Table</a:t>
            </a:r>
            <a:r>
              <a:rPr lang="en-US" sz="2800" dirty="0">
                <a:solidFill>
                  <a:schemeClr val="folHlink"/>
                </a:solidFill>
              </a:rPr>
              <a:t>):</a:t>
            </a:r>
          </a:p>
          <a:p>
            <a:pPr marL="749300" lvl="1" indent="-177800" eaLnBrk="1" hangingPunct="1"/>
            <a:r>
              <a:rPr lang="en-US" sz="2600" dirty="0"/>
              <a:t> O </a:t>
            </a:r>
            <a:r>
              <a:rPr lang="en-US" sz="2600" dirty="0" err="1"/>
              <a:t>înregistrare</a:t>
            </a:r>
            <a:r>
              <a:rPr lang="en-US" sz="2600" dirty="0"/>
              <a:t>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fiecare</a:t>
            </a:r>
            <a:r>
              <a:rPr lang="en-US" sz="2600" dirty="0"/>
              <a:t> </a:t>
            </a:r>
            <a:r>
              <a:rPr lang="en-US" sz="2600" dirty="0" err="1"/>
              <a:t>pagin</a:t>
            </a:r>
            <a:r>
              <a:rPr lang="vi-VN" sz="2600" dirty="0"/>
              <a:t>ă</a:t>
            </a:r>
            <a:r>
              <a:rPr lang="en-US" sz="2600" dirty="0"/>
              <a:t> cu </a:t>
            </a:r>
            <a:r>
              <a:rPr lang="en-US" sz="2600" dirty="0" err="1"/>
              <a:t>modific</a:t>
            </a:r>
            <a:r>
              <a:rPr lang="vi-VN" sz="2600" dirty="0"/>
              <a:t>ă</a:t>
            </a:r>
            <a:r>
              <a:rPr lang="en-US" sz="2600" dirty="0" err="1"/>
              <a:t>ri</a:t>
            </a:r>
            <a:r>
              <a:rPr lang="en-US" sz="2600" dirty="0"/>
              <a:t> din </a:t>
            </a:r>
            <a:r>
              <a:rPr lang="en-US" sz="2600" i="1" dirty="0"/>
              <a:t>buffer</a:t>
            </a:r>
            <a:r>
              <a:rPr lang="en-US" sz="2600" dirty="0"/>
              <a:t>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Conţine</a:t>
            </a:r>
            <a:r>
              <a:rPr lang="en-US" sz="2600" dirty="0"/>
              <a:t>  </a:t>
            </a:r>
            <a:r>
              <a:rPr lang="en-US" sz="2600" dirty="0" err="1">
                <a:solidFill>
                  <a:schemeClr val="folHlink"/>
                </a:solidFill>
              </a:rPr>
              <a:t>recLSN</a:t>
            </a:r>
            <a:r>
              <a:rPr lang="en-US" sz="2600" dirty="0"/>
              <a:t> – LSN al </a:t>
            </a:r>
            <a:r>
              <a:rPr lang="en-US" sz="2600" b="1" i="1" u="sng" dirty="0" err="1"/>
              <a:t>primei</a:t>
            </a:r>
            <a:r>
              <a:rPr lang="en-US" sz="2600" dirty="0"/>
              <a:t> </a:t>
            </a:r>
            <a:r>
              <a:rPr lang="en-US" sz="2600" dirty="0" err="1"/>
              <a:t>intr</a:t>
            </a:r>
            <a:r>
              <a:rPr lang="vi-VN" sz="2600" dirty="0"/>
              <a:t>ă</a:t>
            </a:r>
            <a:r>
              <a:rPr lang="en-US" sz="2600" dirty="0" err="1"/>
              <a:t>ri</a:t>
            </a:r>
            <a:r>
              <a:rPr lang="en-US" sz="2600" dirty="0"/>
              <a:t> din log care a </a:t>
            </a:r>
            <a:r>
              <a:rPr lang="en-US" sz="2600" dirty="0" err="1"/>
              <a:t>adus</a:t>
            </a:r>
            <a:r>
              <a:rPr lang="en-US" sz="2600" dirty="0"/>
              <a:t> o </a:t>
            </a:r>
            <a:r>
              <a:rPr lang="en-US" sz="2600" dirty="0" err="1"/>
              <a:t>modificare</a:t>
            </a:r>
            <a:r>
              <a:rPr lang="en-US" sz="2600" dirty="0"/>
              <a:t> </a:t>
            </a:r>
            <a:r>
              <a:rPr lang="en-US" sz="2600" dirty="0" err="1"/>
              <a:t>paginii</a:t>
            </a:r>
            <a:r>
              <a:rPr lang="en-US" sz="2600" dirty="0"/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552272"/>
            <a:ext cx="10210800" cy="1200329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Execuţia</a:t>
            </a:r>
            <a:r>
              <a:rPr lang="en-US" dirty="0"/>
              <a:t> normal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br>
              <a:rPr lang="ro-RO" dirty="0"/>
            </a:br>
            <a:br>
              <a:rPr lang="en-US" sz="1200" dirty="0"/>
            </a:br>
            <a:r>
              <a:rPr lang="ro-RO" sz="1200" dirty="0"/>
              <a:t>	</a:t>
            </a:r>
            <a:r>
              <a:rPr lang="en-US" sz="3200" dirty="0"/>
              <a:t>Context</a:t>
            </a:r>
            <a:endParaRPr lang="en-US" dirty="0"/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2438400"/>
            <a:ext cx="9144000" cy="4191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Secvenţ</a:t>
            </a:r>
            <a:r>
              <a:rPr lang="vi-VN" sz="2800" dirty="0"/>
              <a:t>ă</a:t>
            </a:r>
            <a:r>
              <a:rPr lang="en-US" sz="2800" dirty="0"/>
              <a:t> de </a:t>
            </a:r>
            <a:r>
              <a:rPr lang="en-US" sz="2800" dirty="0" err="1">
                <a:solidFill>
                  <a:schemeClr val="folHlink"/>
                </a:solidFill>
              </a:rPr>
              <a:t>citiri</a:t>
            </a:r>
            <a:r>
              <a:rPr lang="en-US" sz="2800" dirty="0"/>
              <a:t> &amp; </a:t>
            </a:r>
            <a:r>
              <a:rPr lang="en-US" sz="2800" dirty="0" err="1">
                <a:solidFill>
                  <a:schemeClr val="folHlink"/>
                </a:solidFill>
              </a:rPr>
              <a:t>modific</a:t>
            </a:r>
            <a:r>
              <a:rPr lang="vi-VN" sz="2800" dirty="0">
                <a:solidFill>
                  <a:schemeClr val="folHlink"/>
                </a:solidFill>
              </a:rPr>
              <a:t>ă</a:t>
            </a:r>
            <a:r>
              <a:rPr lang="en-US" sz="2800" dirty="0" err="1">
                <a:solidFill>
                  <a:schemeClr val="folHlink"/>
                </a:solidFill>
              </a:rPr>
              <a:t>ri</a:t>
            </a:r>
            <a:r>
              <a:rPr lang="en-US" sz="2800" dirty="0"/>
              <a:t>, </a:t>
            </a:r>
            <a:r>
              <a:rPr lang="en-US" sz="2800" dirty="0" err="1"/>
              <a:t>urmate</a:t>
            </a:r>
            <a:r>
              <a:rPr lang="en-US" sz="2800" dirty="0"/>
              <a:t> de </a:t>
            </a:r>
            <a:r>
              <a:rPr lang="en-US" sz="2800" dirty="0">
                <a:solidFill>
                  <a:schemeClr val="folHlink"/>
                </a:solidFill>
              </a:rPr>
              <a:t>commit</a:t>
            </a:r>
            <a:r>
              <a:rPr lang="en-US" sz="2800" dirty="0"/>
              <a:t> </a:t>
            </a:r>
            <a:r>
              <a:rPr lang="en-US" sz="2800" dirty="0" err="1"/>
              <a:t>sau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folHlink"/>
                </a:solidFill>
              </a:rPr>
              <a:t>abort</a:t>
            </a:r>
            <a:endParaRPr lang="en-US" sz="28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Vom</a:t>
            </a:r>
            <a:r>
              <a:rPr lang="en-US" sz="2400" dirty="0"/>
              <a:t> </a:t>
            </a:r>
            <a:r>
              <a:rPr lang="en-US" sz="2400" dirty="0" err="1"/>
              <a:t>presupune</a:t>
            </a:r>
            <a:r>
              <a:rPr lang="en-US" sz="2400" dirty="0"/>
              <a:t> 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scrierea</a:t>
            </a:r>
            <a:r>
              <a:rPr lang="en-US" sz="2400" dirty="0"/>
              <a:t> </a:t>
            </a:r>
            <a:r>
              <a:rPr lang="en-US" sz="2400" dirty="0" err="1"/>
              <a:t>unei</a:t>
            </a:r>
            <a:r>
              <a:rPr lang="en-US" sz="2400" dirty="0"/>
              <a:t> </a:t>
            </a:r>
            <a:r>
              <a:rPr lang="en-US" sz="2400" dirty="0" err="1"/>
              <a:t>pagini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disc e atomic</a:t>
            </a:r>
            <a:r>
              <a:rPr lang="vi-VN" sz="2400" dirty="0"/>
              <a:t>ă</a:t>
            </a:r>
            <a:endParaRPr lang="en-US" sz="22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i="1" dirty="0"/>
              <a:t>Strict 2PL</a:t>
            </a:r>
            <a:r>
              <a:rPr lang="en-US" sz="2800" dirty="0"/>
              <a:t>.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Abordare</a:t>
            </a:r>
            <a:r>
              <a:rPr lang="en-US" sz="2800" dirty="0"/>
              <a:t> </a:t>
            </a:r>
            <a:r>
              <a:rPr lang="en-US" sz="2800" dirty="0" err="1"/>
              <a:t>gestiune</a:t>
            </a:r>
            <a:r>
              <a:rPr lang="en-US" sz="2800" dirty="0"/>
              <a:t> </a:t>
            </a:r>
            <a:r>
              <a:rPr lang="en-US" sz="2800" i="1" dirty="0"/>
              <a:t>buffer</a:t>
            </a:r>
            <a:r>
              <a:rPr lang="en-US" sz="2800" dirty="0"/>
              <a:t>:</a:t>
            </a:r>
            <a:r>
              <a:rPr lang="en-US" sz="2800" i="1" dirty="0"/>
              <a:t> </a:t>
            </a:r>
            <a:r>
              <a:rPr lang="en-US" sz="2800" dirty="0"/>
              <a:t>STEAL, NO-FORCE 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Write-Ahead Logging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1524000" y="2743200"/>
            <a:ext cx="89916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US" sz="3600" dirty="0" err="1">
                <a:solidFill>
                  <a:schemeClr val="tx2"/>
                </a:solidFill>
                <a:latin typeface="Book Antiqua" pitchFamily="18" charset="0"/>
              </a:rPr>
              <a:t>Recuperarea</a:t>
            </a:r>
            <a:r>
              <a:rPr lang="en-US" sz="36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Book Antiqua" pitchFamily="18" charset="0"/>
              </a:rPr>
              <a:t>datelor</a:t>
            </a:r>
            <a:endParaRPr lang="ro-RO" sz="3600" dirty="0">
              <a:solidFill>
                <a:schemeClr val="tx2"/>
              </a:solidFill>
              <a:latin typeface="Book Antiqua" pitchFamily="18" charset="0"/>
            </a:endParaRPr>
          </a:p>
          <a:p>
            <a:pPr algn="ctr"/>
            <a:r>
              <a:rPr lang="ro-RO" sz="3600" dirty="0">
                <a:solidFill>
                  <a:schemeClr val="tx2"/>
                </a:solidFill>
                <a:latin typeface="Book Antiqua" pitchFamily="18" charset="0"/>
              </a:rPr>
              <a:t>într-un context nedistribuit</a:t>
            </a:r>
            <a:endParaRPr lang="en-US" sz="3600" dirty="0">
              <a:solidFill>
                <a:schemeClr val="tx2"/>
              </a:solidFill>
              <a:latin typeface="Book Antiqua" pitchFamily="18" charset="0"/>
            </a:endParaRPr>
          </a:p>
          <a:p>
            <a:pPr algn="ctr"/>
            <a:endParaRPr lang="en-US" sz="3600" dirty="0">
              <a:solidFill>
                <a:schemeClr val="tx2"/>
              </a:solidFill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13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1" y="649070"/>
            <a:ext cx="9982199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Vedere</a:t>
            </a:r>
            <a:r>
              <a:rPr lang="en-US" dirty="0"/>
              <a:t> de </a:t>
            </a:r>
            <a:r>
              <a:rPr lang="en-US" dirty="0" err="1"/>
              <a:t>ansamblu</a:t>
            </a:r>
            <a:endParaRPr lang="en-US" dirty="0"/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1447800"/>
            <a:ext cx="8534400" cy="5029200"/>
          </a:xfrm>
        </p:spPr>
        <p:txBody>
          <a:bodyPr/>
          <a:lstStyle/>
          <a:p>
            <a:pPr marL="228600" indent="-228600" eaLnBrk="1" hangingPunct="1"/>
            <a:r>
              <a:rPr lang="en-US" sz="2800"/>
              <a:t> </a:t>
            </a:r>
          </a:p>
        </p:txBody>
      </p:sp>
      <p:sp>
        <p:nvSpPr>
          <p:cNvPr id="14341" name="Oval 5"/>
          <p:cNvSpPr>
            <a:spLocks noChangeArrowheads="1"/>
          </p:cNvSpPr>
          <p:nvPr/>
        </p:nvSpPr>
        <p:spPr bwMode="auto">
          <a:xfrm>
            <a:off x="5359400" y="1866900"/>
            <a:ext cx="1244600" cy="165100"/>
          </a:xfrm>
          <a:prstGeom prst="ellipse">
            <a:avLst/>
          </a:prstGeom>
          <a:noFill/>
          <a:ln w="50800">
            <a:solidFill>
              <a:srgbClr val="CF0E3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>
            <a:off x="5346700" y="1949450"/>
            <a:ext cx="0" cy="920750"/>
          </a:xfrm>
          <a:prstGeom prst="line">
            <a:avLst/>
          </a:prstGeom>
          <a:noFill/>
          <a:ln w="50800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Line 7"/>
          <p:cNvSpPr>
            <a:spLocks noChangeShapeType="1"/>
          </p:cNvSpPr>
          <p:nvPr/>
        </p:nvSpPr>
        <p:spPr bwMode="auto">
          <a:xfrm>
            <a:off x="6616700" y="1949450"/>
            <a:ext cx="0" cy="920750"/>
          </a:xfrm>
          <a:prstGeom prst="line">
            <a:avLst/>
          </a:prstGeom>
          <a:noFill/>
          <a:ln w="50800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4" name="Arc 8"/>
          <p:cNvSpPr>
            <a:spLocks/>
          </p:cNvSpPr>
          <p:nvPr/>
        </p:nvSpPr>
        <p:spPr bwMode="auto">
          <a:xfrm>
            <a:off x="5349875" y="2857500"/>
            <a:ext cx="1244600" cy="190500"/>
          </a:xfrm>
          <a:custGeom>
            <a:avLst/>
            <a:gdLst>
              <a:gd name="T0" fmla="*/ 35857156 w 43200"/>
              <a:gd name="T1" fmla="*/ 0 h 21600"/>
              <a:gd name="T2" fmla="*/ 0 w 43200"/>
              <a:gd name="T3" fmla="*/ 0 h 21600"/>
              <a:gd name="T4" fmla="*/ 17928578 w 432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3200" h="21600" fill="none" extrusionOk="0">
                <a:moveTo>
                  <a:pt x="43200" y="0"/>
                </a:moveTo>
                <a:cubicBezTo>
                  <a:pt x="43200" y="11929"/>
                  <a:pt x="33529" y="21600"/>
                  <a:pt x="21600" y="21600"/>
                </a:cubicBezTo>
                <a:cubicBezTo>
                  <a:pt x="9670" y="21600"/>
                  <a:pt x="0" y="11929"/>
                  <a:pt x="0" y="0"/>
                </a:cubicBezTo>
              </a:path>
              <a:path w="43200" h="21600" stroke="0" extrusionOk="0">
                <a:moveTo>
                  <a:pt x="43200" y="0"/>
                </a:moveTo>
                <a:cubicBezTo>
                  <a:pt x="43200" y="11929"/>
                  <a:pt x="33529" y="21600"/>
                  <a:pt x="21600" y="21600"/>
                </a:cubicBezTo>
                <a:cubicBezTo>
                  <a:pt x="9670" y="21600"/>
                  <a:pt x="0" y="11929"/>
                  <a:pt x="0" y="0"/>
                </a:cubicBezTo>
                <a:lnTo>
                  <a:pt x="21600" y="0"/>
                </a:lnTo>
                <a:lnTo>
                  <a:pt x="43200" y="0"/>
                </a:lnTo>
                <a:close/>
              </a:path>
            </a:pathLst>
          </a:custGeom>
          <a:noFill/>
          <a:ln w="50800" cap="rnd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5" name="Rectangle 9"/>
          <p:cNvSpPr>
            <a:spLocks noChangeArrowheads="1"/>
          </p:cNvSpPr>
          <p:nvPr/>
        </p:nvSpPr>
        <p:spPr bwMode="auto">
          <a:xfrm>
            <a:off x="5618163" y="2266950"/>
            <a:ext cx="64440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Book Antiqua" pitchFamily="18" charset="0"/>
              </a:rPr>
              <a:t>DB</a:t>
            </a:r>
          </a:p>
        </p:txBody>
      </p:sp>
      <p:sp>
        <p:nvSpPr>
          <p:cNvPr id="14346" name="Rectangle 10"/>
          <p:cNvSpPr>
            <a:spLocks noChangeArrowheads="1"/>
          </p:cNvSpPr>
          <p:nvPr/>
        </p:nvSpPr>
        <p:spPr bwMode="auto">
          <a:xfrm>
            <a:off x="4854576" y="3302000"/>
            <a:ext cx="2250617" cy="1382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chemeClr val="folHlink"/>
                </a:solidFill>
                <a:latin typeface="Arial" pitchFamily="34" charset="0"/>
              </a:rPr>
              <a:t>Pagini</a:t>
            </a:r>
            <a:r>
              <a:rPr lang="en-US" b="1" dirty="0">
                <a:solidFill>
                  <a:schemeClr val="folHlink"/>
                </a:solidFill>
                <a:latin typeface="Arial" pitchFamily="34" charset="0"/>
              </a:rPr>
              <a:t> de date</a:t>
            </a:r>
            <a:endParaRPr lang="en-US" sz="2000" dirty="0">
              <a:solidFill>
                <a:schemeClr val="folHlink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F0E30"/>
                </a:solidFill>
                <a:latin typeface="Arial" pitchFamily="34" charset="0"/>
              </a:rPr>
              <a:t>fiecare</a:t>
            </a:r>
            <a:endParaRPr lang="en-US" sz="2000" dirty="0">
              <a:solidFill>
                <a:srgbClr val="CF0E3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F0E30"/>
                </a:solidFill>
                <a:latin typeface="Arial" pitchFamily="34" charset="0"/>
              </a:rPr>
              <a:t>	cu un</a:t>
            </a:r>
          </a:p>
          <a:p>
            <a:pPr eaLnBrk="0" hangingPunct="0"/>
            <a:r>
              <a:rPr lang="en-US" sz="2000" dirty="0">
                <a:solidFill>
                  <a:srgbClr val="CF0E3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F0E30"/>
                </a:solidFill>
                <a:latin typeface="Arial" pitchFamily="34" charset="0"/>
              </a:rPr>
              <a:t>pageLSN</a:t>
            </a:r>
            <a:endParaRPr lang="en-US" sz="2000" dirty="0">
              <a:solidFill>
                <a:srgbClr val="CF0E30"/>
              </a:solidFill>
              <a:latin typeface="Arial" pitchFamily="34" charset="0"/>
            </a:endParaRPr>
          </a:p>
        </p:txBody>
      </p:sp>
      <p:sp>
        <p:nvSpPr>
          <p:cNvPr id="14347" name="Rectangle 11"/>
          <p:cNvSpPr>
            <a:spLocks noChangeArrowheads="1"/>
          </p:cNvSpPr>
          <p:nvPr/>
        </p:nvSpPr>
        <p:spPr bwMode="auto">
          <a:xfrm>
            <a:off x="7523163" y="2997201"/>
            <a:ext cx="3130282" cy="304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Tabel</a:t>
            </a:r>
            <a:r>
              <a:rPr lang="vi-VN" b="1" dirty="0">
                <a:solidFill>
                  <a:srgbClr val="AD6900"/>
                </a:solidFill>
                <a:latin typeface="Arial" pitchFamily="34" charset="0"/>
              </a:rPr>
              <a:t>ă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tranzacţii</a:t>
            </a:r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C6600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Tabel</a:t>
            </a:r>
            <a:r>
              <a:rPr lang="vi-VN" b="1" dirty="0">
                <a:solidFill>
                  <a:srgbClr val="AD6900"/>
                </a:solidFill>
                <a:latin typeface="Arial" pitchFamily="34" charset="0"/>
              </a:rPr>
              <a:t>ă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pagini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modif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.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C6600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</p:txBody>
      </p:sp>
      <p:sp>
        <p:nvSpPr>
          <p:cNvPr id="14348" name="Rectangle 12"/>
          <p:cNvSpPr>
            <a:spLocks noChangeArrowheads="1"/>
          </p:cNvSpPr>
          <p:nvPr/>
        </p:nvSpPr>
        <p:spPr bwMode="auto">
          <a:xfrm>
            <a:off x="7778751" y="1900238"/>
            <a:ext cx="1617663" cy="836612"/>
          </a:xfrm>
          <a:prstGeom prst="rect">
            <a:avLst/>
          </a:prstGeom>
          <a:solidFill>
            <a:srgbClr val="F6BF6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9" name="Line 13"/>
          <p:cNvSpPr>
            <a:spLocks noChangeShapeType="1"/>
          </p:cNvSpPr>
          <p:nvPr/>
        </p:nvSpPr>
        <p:spPr bwMode="auto">
          <a:xfrm flipV="1">
            <a:off x="7777164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0" name="Line 14"/>
          <p:cNvSpPr>
            <a:spLocks noChangeShapeType="1"/>
          </p:cNvSpPr>
          <p:nvPr/>
        </p:nvSpPr>
        <p:spPr bwMode="auto">
          <a:xfrm flipV="1">
            <a:off x="786765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1" name="Line 15"/>
          <p:cNvSpPr>
            <a:spLocks noChangeShapeType="1"/>
          </p:cNvSpPr>
          <p:nvPr/>
        </p:nvSpPr>
        <p:spPr bwMode="auto">
          <a:xfrm flipH="1">
            <a:off x="794702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2" name="Rectangle 16"/>
          <p:cNvSpPr>
            <a:spLocks noChangeArrowheads="1"/>
          </p:cNvSpPr>
          <p:nvPr/>
        </p:nvSpPr>
        <p:spPr bwMode="auto">
          <a:xfrm>
            <a:off x="8131175" y="2114550"/>
            <a:ext cx="9185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sp>
        <p:nvSpPr>
          <p:cNvPr id="14353" name="Line 17"/>
          <p:cNvSpPr>
            <a:spLocks noChangeShapeType="1"/>
          </p:cNvSpPr>
          <p:nvPr/>
        </p:nvSpPr>
        <p:spPr bwMode="auto">
          <a:xfrm flipH="1">
            <a:off x="803751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4" name="Line 18"/>
          <p:cNvSpPr>
            <a:spLocks noChangeShapeType="1"/>
          </p:cNvSpPr>
          <p:nvPr/>
        </p:nvSpPr>
        <p:spPr bwMode="auto">
          <a:xfrm flipV="1">
            <a:off x="8139114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5" name="Line 19"/>
          <p:cNvSpPr>
            <a:spLocks noChangeShapeType="1"/>
          </p:cNvSpPr>
          <p:nvPr/>
        </p:nvSpPr>
        <p:spPr bwMode="auto">
          <a:xfrm flipV="1">
            <a:off x="822960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6" name="Line 20"/>
          <p:cNvSpPr>
            <a:spLocks noChangeShapeType="1"/>
          </p:cNvSpPr>
          <p:nvPr/>
        </p:nvSpPr>
        <p:spPr bwMode="auto">
          <a:xfrm flipH="1">
            <a:off x="830897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7" name="Line 21"/>
          <p:cNvSpPr>
            <a:spLocks noChangeShapeType="1"/>
          </p:cNvSpPr>
          <p:nvPr/>
        </p:nvSpPr>
        <p:spPr bwMode="auto">
          <a:xfrm flipH="1">
            <a:off x="8401050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8" name="Line 22"/>
          <p:cNvSpPr>
            <a:spLocks noChangeShapeType="1"/>
          </p:cNvSpPr>
          <p:nvPr/>
        </p:nvSpPr>
        <p:spPr bwMode="auto">
          <a:xfrm flipV="1">
            <a:off x="8504238" y="1820864"/>
            <a:ext cx="31750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9" name="Line 23"/>
          <p:cNvSpPr>
            <a:spLocks noChangeShapeType="1"/>
          </p:cNvSpPr>
          <p:nvPr/>
        </p:nvSpPr>
        <p:spPr bwMode="auto">
          <a:xfrm flipV="1">
            <a:off x="8594725" y="1820864"/>
            <a:ext cx="31750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0" name="Line 24"/>
          <p:cNvSpPr>
            <a:spLocks noChangeShapeType="1"/>
          </p:cNvSpPr>
          <p:nvPr/>
        </p:nvSpPr>
        <p:spPr bwMode="auto">
          <a:xfrm flipH="1">
            <a:off x="8672513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1" name="Line 25"/>
          <p:cNvSpPr>
            <a:spLocks noChangeShapeType="1"/>
          </p:cNvSpPr>
          <p:nvPr/>
        </p:nvSpPr>
        <p:spPr bwMode="auto">
          <a:xfrm flipH="1">
            <a:off x="8763000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2" name="Line 26"/>
          <p:cNvSpPr>
            <a:spLocks noChangeShapeType="1"/>
          </p:cNvSpPr>
          <p:nvPr/>
        </p:nvSpPr>
        <p:spPr bwMode="auto">
          <a:xfrm flipV="1">
            <a:off x="886460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3" name="Line 27"/>
          <p:cNvSpPr>
            <a:spLocks noChangeShapeType="1"/>
          </p:cNvSpPr>
          <p:nvPr/>
        </p:nvSpPr>
        <p:spPr bwMode="auto">
          <a:xfrm flipV="1">
            <a:off x="8955089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4" name="Line 28"/>
          <p:cNvSpPr>
            <a:spLocks noChangeShapeType="1"/>
          </p:cNvSpPr>
          <p:nvPr/>
        </p:nvSpPr>
        <p:spPr bwMode="auto">
          <a:xfrm flipH="1">
            <a:off x="903446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5" name="Line 29"/>
          <p:cNvSpPr>
            <a:spLocks noChangeShapeType="1"/>
          </p:cNvSpPr>
          <p:nvPr/>
        </p:nvSpPr>
        <p:spPr bwMode="auto">
          <a:xfrm flipH="1">
            <a:off x="9124950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6" name="Line 30"/>
          <p:cNvSpPr>
            <a:spLocks noChangeShapeType="1"/>
          </p:cNvSpPr>
          <p:nvPr/>
        </p:nvSpPr>
        <p:spPr bwMode="auto">
          <a:xfrm flipV="1">
            <a:off x="922655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7" name="Line 31"/>
          <p:cNvSpPr>
            <a:spLocks noChangeShapeType="1"/>
          </p:cNvSpPr>
          <p:nvPr/>
        </p:nvSpPr>
        <p:spPr bwMode="auto">
          <a:xfrm flipH="1">
            <a:off x="930592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8" name="Line 32"/>
          <p:cNvSpPr>
            <a:spLocks noChangeShapeType="1"/>
          </p:cNvSpPr>
          <p:nvPr/>
        </p:nvSpPr>
        <p:spPr bwMode="auto">
          <a:xfrm flipH="1">
            <a:off x="939641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9" name="Line 33"/>
          <p:cNvSpPr>
            <a:spLocks noChangeShapeType="1"/>
          </p:cNvSpPr>
          <p:nvPr/>
        </p:nvSpPr>
        <p:spPr bwMode="auto">
          <a:xfrm flipH="1">
            <a:off x="9396414" y="2684464"/>
            <a:ext cx="58737" cy="523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4370" name="Group 34"/>
          <p:cNvGrpSpPr>
            <a:grpSpLocks/>
          </p:cNvGrpSpPr>
          <p:nvPr/>
        </p:nvGrpSpPr>
        <p:grpSpPr bwMode="auto">
          <a:xfrm>
            <a:off x="2986088" y="3163888"/>
            <a:ext cx="1689100" cy="2578100"/>
            <a:chOff x="921" y="1993"/>
            <a:chExt cx="1064" cy="1624"/>
          </a:xfrm>
        </p:grpSpPr>
        <p:sp>
          <p:nvSpPr>
            <p:cNvPr id="14387" name="Rectangle 35"/>
            <p:cNvSpPr>
              <a:spLocks noChangeArrowheads="1"/>
            </p:cNvSpPr>
            <p:nvPr/>
          </p:nvSpPr>
          <p:spPr bwMode="auto">
            <a:xfrm>
              <a:off x="921" y="1993"/>
              <a:ext cx="745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prevLSN</a:t>
              </a:r>
            </a:p>
          </p:txBody>
        </p:sp>
        <p:sp>
          <p:nvSpPr>
            <p:cNvPr id="14388" name="Rectangle 36"/>
            <p:cNvSpPr>
              <a:spLocks noChangeArrowheads="1"/>
            </p:cNvSpPr>
            <p:nvPr/>
          </p:nvSpPr>
          <p:spPr bwMode="auto">
            <a:xfrm>
              <a:off x="921" y="2189"/>
              <a:ext cx="389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XID</a:t>
              </a:r>
            </a:p>
          </p:txBody>
        </p:sp>
        <p:sp>
          <p:nvSpPr>
            <p:cNvPr id="14389" name="Rectangle 37"/>
            <p:cNvSpPr>
              <a:spLocks noChangeArrowheads="1"/>
            </p:cNvSpPr>
            <p:nvPr/>
          </p:nvSpPr>
          <p:spPr bwMode="auto">
            <a:xfrm>
              <a:off x="921" y="2385"/>
              <a:ext cx="424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type</a:t>
              </a:r>
            </a:p>
          </p:txBody>
        </p:sp>
        <p:sp>
          <p:nvSpPr>
            <p:cNvPr id="14390" name="Rectangle 38"/>
            <p:cNvSpPr>
              <a:spLocks noChangeArrowheads="1"/>
            </p:cNvSpPr>
            <p:nvPr/>
          </p:nvSpPr>
          <p:spPr bwMode="auto">
            <a:xfrm>
              <a:off x="921" y="2774"/>
              <a:ext cx="558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length</a:t>
              </a:r>
            </a:p>
          </p:txBody>
        </p:sp>
        <p:sp>
          <p:nvSpPr>
            <p:cNvPr id="14391" name="Rectangle 39"/>
            <p:cNvSpPr>
              <a:spLocks noChangeArrowheads="1"/>
            </p:cNvSpPr>
            <p:nvPr/>
          </p:nvSpPr>
          <p:spPr bwMode="auto">
            <a:xfrm>
              <a:off x="921" y="2578"/>
              <a:ext cx="638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pageID</a:t>
              </a:r>
            </a:p>
          </p:txBody>
        </p:sp>
        <p:sp>
          <p:nvSpPr>
            <p:cNvPr id="14392" name="Rectangle 40"/>
            <p:cNvSpPr>
              <a:spLocks noChangeArrowheads="1"/>
            </p:cNvSpPr>
            <p:nvPr/>
          </p:nvSpPr>
          <p:spPr bwMode="auto">
            <a:xfrm>
              <a:off x="921" y="2969"/>
              <a:ext cx="512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offset</a:t>
              </a:r>
            </a:p>
          </p:txBody>
        </p:sp>
        <p:sp>
          <p:nvSpPr>
            <p:cNvPr id="14393" name="Rectangle 41"/>
            <p:cNvSpPr>
              <a:spLocks noChangeArrowheads="1"/>
            </p:cNvSpPr>
            <p:nvPr/>
          </p:nvSpPr>
          <p:spPr bwMode="auto">
            <a:xfrm>
              <a:off x="921" y="3163"/>
              <a:ext cx="1064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before-image</a:t>
              </a:r>
            </a:p>
          </p:txBody>
        </p:sp>
        <p:sp>
          <p:nvSpPr>
            <p:cNvPr id="14394" name="Rectangle 42"/>
            <p:cNvSpPr>
              <a:spLocks noChangeArrowheads="1"/>
            </p:cNvSpPr>
            <p:nvPr/>
          </p:nvSpPr>
          <p:spPr bwMode="auto">
            <a:xfrm>
              <a:off x="921" y="3361"/>
              <a:ext cx="930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after-image</a:t>
              </a:r>
            </a:p>
          </p:txBody>
        </p:sp>
      </p:grpSp>
      <p:sp>
        <p:nvSpPr>
          <p:cNvPr id="14371" name="Rectangle 43"/>
          <p:cNvSpPr>
            <a:spLocks noChangeArrowheads="1"/>
          </p:cNvSpPr>
          <p:nvPr/>
        </p:nvSpPr>
        <p:spPr bwMode="auto">
          <a:xfrm>
            <a:off x="2493963" y="2792413"/>
            <a:ext cx="1702390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chemeClr val="hlink"/>
                </a:solidFill>
                <a:latin typeface="Arial" pitchFamily="34" charset="0"/>
              </a:rPr>
              <a:t>Intr</a:t>
            </a:r>
            <a:r>
              <a:rPr lang="vi-VN" b="1" dirty="0">
                <a:solidFill>
                  <a:schemeClr val="hlink"/>
                </a:solidFill>
                <a:latin typeface="Arial" pitchFamily="34" charset="0"/>
              </a:rPr>
              <a:t>ă</a:t>
            </a:r>
            <a:r>
              <a:rPr lang="en-US" b="1" dirty="0" err="1">
                <a:solidFill>
                  <a:schemeClr val="hlink"/>
                </a:solidFill>
                <a:latin typeface="Arial" pitchFamily="34" charset="0"/>
              </a:rPr>
              <a:t>ri</a:t>
            </a:r>
            <a:r>
              <a:rPr lang="vi-VN" b="1" dirty="0">
                <a:solidFill>
                  <a:schemeClr val="hlink"/>
                </a:solidFill>
                <a:latin typeface="Arial" pitchFamily="34" charset="0"/>
              </a:rPr>
              <a:t> </a:t>
            </a:r>
            <a:r>
              <a:rPr lang="en-US" b="1" dirty="0">
                <a:solidFill>
                  <a:schemeClr val="hlink"/>
                </a:solidFill>
                <a:latin typeface="Arial" pitchFamily="34" charset="0"/>
              </a:rPr>
              <a:t>Log</a:t>
            </a:r>
          </a:p>
        </p:txBody>
      </p:sp>
      <p:sp>
        <p:nvSpPr>
          <p:cNvPr id="14372" name="Line 44"/>
          <p:cNvSpPr>
            <a:spLocks noChangeShapeType="1"/>
          </p:cNvSpPr>
          <p:nvPr/>
        </p:nvSpPr>
        <p:spPr bwMode="auto">
          <a:xfrm flipV="1">
            <a:off x="2820989" y="4168775"/>
            <a:ext cx="185737" cy="18415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73" name="Line 45"/>
          <p:cNvSpPr>
            <a:spLocks noChangeShapeType="1"/>
          </p:cNvSpPr>
          <p:nvPr/>
        </p:nvSpPr>
        <p:spPr bwMode="auto">
          <a:xfrm flipH="1" flipV="1">
            <a:off x="2820989" y="5343526"/>
            <a:ext cx="185737" cy="1873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4374" name="Group 46"/>
          <p:cNvGrpSpPr>
            <a:grpSpLocks/>
          </p:cNvGrpSpPr>
          <p:nvPr/>
        </p:nvGrpSpPr>
        <p:grpSpPr bwMode="auto">
          <a:xfrm>
            <a:off x="2368550" y="1905000"/>
            <a:ext cx="2044700" cy="685800"/>
            <a:chOff x="532" y="1200"/>
            <a:chExt cx="1288" cy="432"/>
          </a:xfrm>
        </p:grpSpPr>
        <p:sp>
          <p:nvSpPr>
            <p:cNvPr id="14380" name="Rectangle 47"/>
            <p:cNvSpPr>
              <a:spLocks noChangeArrowheads="1"/>
            </p:cNvSpPr>
            <p:nvPr/>
          </p:nvSpPr>
          <p:spPr bwMode="auto">
            <a:xfrm>
              <a:off x="690" y="1200"/>
              <a:ext cx="1026" cy="4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1" name="Oval 48"/>
            <p:cNvSpPr>
              <a:spLocks noChangeArrowheads="1"/>
            </p:cNvSpPr>
            <p:nvPr/>
          </p:nvSpPr>
          <p:spPr bwMode="auto">
            <a:xfrm>
              <a:off x="532" y="1204"/>
              <a:ext cx="316" cy="42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2" name="Line 49"/>
            <p:cNvSpPr>
              <a:spLocks noChangeShapeType="1"/>
            </p:cNvSpPr>
            <p:nvPr/>
          </p:nvSpPr>
          <p:spPr bwMode="auto">
            <a:xfrm>
              <a:off x="694" y="1200"/>
              <a:ext cx="101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83" name="Line 50"/>
            <p:cNvSpPr>
              <a:spLocks noChangeShapeType="1"/>
            </p:cNvSpPr>
            <p:nvPr/>
          </p:nvSpPr>
          <p:spPr bwMode="auto">
            <a:xfrm>
              <a:off x="694" y="1632"/>
              <a:ext cx="101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84" name="Arc 51"/>
            <p:cNvSpPr>
              <a:spLocks/>
            </p:cNvSpPr>
            <p:nvPr/>
          </p:nvSpPr>
          <p:spPr bwMode="auto">
            <a:xfrm>
              <a:off x="1716" y="1206"/>
              <a:ext cx="104" cy="424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4 h 43184"/>
                <a:gd name="T4" fmla="*/ 0 w 21600"/>
                <a:gd name="T5" fmla="*/ 2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85" name="Oval 52"/>
            <p:cNvSpPr>
              <a:spLocks noChangeArrowheads="1"/>
            </p:cNvSpPr>
            <p:nvPr/>
          </p:nvSpPr>
          <p:spPr bwMode="auto">
            <a:xfrm>
              <a:off x="586" y="1266"/>
              <a:ext cx="208" cy="300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6" name="Oval 53"/>
            <p:cNvSpPr>
              <a:spLocks noChangeArrowheads="1"/>
            </p:cNvSpPr>
            <p:nvPr/>
          </p:nvSpPr>
          <p:spPr bwMode="auto">
            <a:xfrm>
              <a:off x="640" y="1327"/>
              <a:ext cx="100" cy="178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4375" name="Rectangle 54"/>
          <p:cNvSpPr>
            <a:spLocks noChangeArrowheads="1"/>
          </p:cNvSpPr>
          <p:nvPr/>
        </p:nvSpPr>
        <p:spPr bwMode="auto">
          <a:xfrm>
            <a:off x="7824789" y="1965325"/>
            <a:ext cx="1527175" cy="706438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6" name="Rectangle 55"/>
          <p:cNvSpPr>
            <a:spLocks noChangeArrowheads="1"/>
          </p:cNvSpPr>
          <p:nvPr/>
        </p:nvSpPr>
        <p:spPr bwMode="auto">
          <a:xfrm>
            <a:off x="3027363" y="2036763"/>
            <a:ext cx="847990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FAFD00"/>
                </a:solidFill>
                <a:latin typeface="Book Antiqua" pitchFamily="18" charset="0"/>
              </a:rPr>
              <a:t>LOG</a:t>
            </a:r>
          </a:p>
        </p:txBody>
      </p:sp>
      <p:sp>
        <p:nvSpPr>
          <p:cNvPr id="14377" name="Rectangle 56"/>
          <p:cNvSpPr>
            <a:spLocks noChangeArrowheads="1"/>
          </p:cNvSpPr>
          <p:nvPr/>
        </p:nvSpPr>
        <p:spPr bwMode="auto">
          <a:xfrm>
            <a:off x="4908927" y="4856163"/>
            <a:ext cx="222016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b="1" dirty="0">
                <a:solidFill>
                  <a:schemeClr val="folHlink"/>
                </a:solidFill>
                <a:latin typeface="Arial" pitchFamily="34" charset="0"/>
              </a:rPr>
              <a:t>Master record</a:t>
            </a:r>
          </a:p>
        </p:txBody>
      </p:sp>
      <p:sp>
        <p:nvSpPr>
          <p:cNvPr id="14378" name="Line 57"/>
          <p:cNvSpPr>
            <a:spLocks noChangeShapeType="1"/>
          </p:cNvSpPr>
          <p:nvPr/>
        </p:nvSpPr>
        <p:spPr bwMode="auto">
          <a:xfrm>
            <a:off x="4724400" y="1377950"/>
            <a:ext cx="0" cy="4940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79" name="Line 58"/>
          <p:cNvSpPr>
            <a:spLocks noChangeShapeType="1"/>
          </p:cNvSpPr>
          <p:nvPr/>
        </p:nvSpPr>
        <p:spPr bwMode="auto">
          <a:xfrm>
            <a:off x="7391400" y="1377950"/>
            <a:ext cx="0" cy="4940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52400" y="615593"/>
            <a:ext cx="10515600" cy="1200329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Întreruperea</a:t>
            </a:r>
            <a:r>
              <a:rPr lang="en-US" dirty="0"/>
              <a:t> </a:t>
            </a:r>
            <a:r>
              <a:rPr lang="en-US" dirty="0" err="1"/>
              <a:t>simpl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endParaRPr lang="en-US" dirty="0"/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0" y="2209800"/>
            <a:ext cx="96774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Se consider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întreruperea</a:t>
            </a:r>
            <a:r>
              <a:rPr lang="en-US" sz="2800" dirty="0"/>
              <a:t> explicit</a:t>
            </a:r>
            <a:r>
              <a:rPr lang="vi-VN" sz="2800" dirty="0"/>
              <a:t>ă</a:t>
            </a:r>
            <a:r>
              <a:rPr lang="en-US" sz="2800" dirty="0"/>
              <a:t> a </a:t>
            </a:r>
            <a:r>
              <a:rPr lang="en-US" sz="2800" dirty="0" err="1"/>
              <a:t>unei</a:t>
            </a:r>
            <a:r>
              <a:rPr lang="en-US" sz="2800" dirty="0"/>
              <a:t> </a:t>
            </a:r>
            <a:r>
              <a:rPr lang="en-US" sz="2800" dirty="0" err="1"/>
              <a:t>tranzacţii</a:t>
            </a:r>
            <a:r>
              <a:rPr lang="en-US" sz="28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Se </a:t>
            </a:r>
            <a:r>
              <a:rPr lang="en-US" sz="2800" dirty="0" err="1"/>
              <a:t>parcurge</a:t>
            </a:r>
            <a:r>
              <a:rPr lang="en-US" sz="2800" dirty="0"/>
              <a:t> log-</a:t>
            </a:r>
            <a:r>
              <a:rPr lang="en-US" sz="2800" dirty="0" err="1"/>
              <a:t>ul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ordine</a:t>
            </a:r>
            <a:r>
              <a:rPr lang="en-US" sz="2800" dirty="0"/>
              <a:t> invers</a:t>
            </a:r>
            <a:r>
              <a:rPr lang="vi-VN" sz="2800" dirty="0"/>
              <a:t>ă</a:t>
            </a:r>
            <a:r>
              <a:rPr lang="en-US" sz="2800" dirty="0"/>
              <a:t>, </a:t>
            </a:r>
            <a:r>
              <a:rPr lang="en-US" sz="2800" dirty="0" err="1"/>
              <a:t>anulând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rile.</a:t>
            </a: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porneşte</a:t>
            </a:r>
            <a:r>
              <a:rPr lang="en-US" sz="2400" dirty="0"/>
              <a:t> de la </a:t>
            </a:r>
            <a:r>
              <a:rPr lang="en-US" sz="2400" dirty="0" err="1">
                <a:solidFill>
                  <a:schemeClr val="folHlink"/>
                </a:solidFill>
              </a:rPr>
              <a:t>lastLSN</a:t>
            </a:r>
            <a:r>
              <a:rPr lang="en-US" sz="2400" dirty="0"/>
              <a:t> al </a:t>
            </a:r>
            <a:r>
              <a:rPr lang="en-US" sz="2400" dirty="0" err="1"/>
              <a:t>tranzacţiei</a:t>
            </a:r>
            <a:r>
              <a:rPr lang="en-US" sz="2400" dirty="0"/>
              <a:t> din </a:t>
            </a:r>
            <a:r>
              <a:rPr lang="en-US" sz="2400" dirty="0" err="1"/>
              <a:t>tabela</a:t>
            </a:r>
            <a:r>
              <a:rPr lang="en-US" sz="2400" dirty="0"/>
              <a:t> de </a:t>
            </a:r>
            <a:r>
              <a:rPr lang="en-US" sz="2400" dirty="0" err="1"/>
              <a:t>tranzacţii</a:t>
            </a:r>
            <a:endParaRPr lang="en-US" sz="2400" dirty="0">
              <a:solidFill>
                <a:schemeClr val="accent2"/>
              </a:solidFill>
            </a:endParaRP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parcurge</a:t>
            </a:r>
            <a:r>
              <a:rPr lang="en-US" sz="2400" dirty="0"/>
              <a:t> </a:t>
            </a:r>
            <a:r>
              <a:rPr lang="en-US" sz="2400" dirty="0" err="1"/>
              <a:t>lista</a:t>
            </a:r>
            <a:r>
              <a:rPr lang="en-US" sz="2400" dirty="0"/>
              <a:t> de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 ale log-</a:t>
            </a:r>
            <a:r>
              <a:rPr lang="en-US" sz="2400" dirty="0" err="1"/>
              <a:t>ului</a:t>
            </a:r>
            <a:r>
              <a:rPr lang="en-US" sz="2400" dirty="0"/>
              <a:t> </a:t>
            </a:r>
            <a:r>
              <a:rPr lang="en-US" sz="2400" dirty="0" err="1"/>
              <a:t>urmând</a:t>
            </a:r>
            <a:r>
              <a:rPr lang="en-US" sz="2400" dirty="0"/>
              <a:t> </a:t>
            </a:r>
            <a:r>
              <a:rPr lang="en-US" sz="2400" dirty="0" err="1"/>
              <a:t>câmpul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folHlink"/>
                </a:solidFill>
              </a:rPr>
              <a:t>prevLSN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Înainte</a:t>
            </a:r>
            <a:r>
              <a:rPr lang="en-US" sz="2400" dirty="0"/>
              <a:t> de </a:t>
            </a:r>
            <a:r>
              <a:rPr lang="en-US" sz="2400" dirty="0" err="1"/>
              <a:t>anulare</a:t>
            </a:r>
            <a:r>
              <a:rPr lang="en-US" sz="2400" dirty="0"/>
              <a:t> se </a:t>
            </a:r>
            <a:r>
              <a:rPr lang="en-US" sz="2400" dirty="0" err="1"/>
              <a:t>adaug</a:t>
            </a:r>
            <a:r>
              <a:rPr lang="vi-VN" sz="2400" dirty="0"/>
              <a:t>ă</a:t>
            </a:r>
            <a:r>
              <a:rPr lang="en-US" sz="2400" dirty="0"/>
              <a:t>  o </a:t>
            </a:r>
            <a:r>
              <a:rPr lang="en-US" sz="2400" dirty="0" err="1"/>
              <a:t>înregistrare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folHlink"/>
                </a:solidFill>
              </a:rPr>
              <a:t>Abort </a:t>
            </a:r>
            <a:r>
              <a:rPr lang="en-US" sz="2400" dirty="0" err="1">
                <a:solidFill>
                  <a:srgbClr val="002060"/>
                </a:solidFill>
              </a:rPr>
              <a:t>în</a:t>
            </a:r>
            <a:r>
              <a:rPr lang="en-US" sz="2400" dirty="0">
                <a:solidFill>
                  <a:srgbClr val="002060"/>
                </a:solidFill>
              </a:rPr>
              <a:t> log</a:t>
            </a:r>
          </a:p>
          <a:p>
            <a:pPr marL="1790700" lvl="2" indent="-457200" eaLnBrk="1" hangingPunct="1"/>
            <a:r>
              <a:rPr lang="en-US" sz="2000" dirty="0" err="1"/>
              <a:t>util</a:t>
            </a:r>
            <a:r>
              <a:rPr lang="vi-VN" sz="2000" dirty="0"/>
              <a:t>ă</a:t>
            </a:r>
            <a:r>
              <a:rPr lang="en-US" sz="2000" dirty="0"/>
              <a:t> la </a:t>
            </a:r>
            <a:r>
              <a:rPr lang="en-US" sz="2000" dirty="0" err="1"/>
              <a:t>recuperararea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cazul</a:t>
            </a:r>
            <a:r>
              <a:rPr lang="en-US" sz="2000" dirty="0"/>
              <a:t> </a:t>
            </a:r>
            <a:r>
              <a:rPr lang="en-US" sz="2000" dirty="0" err="1"/>
              <a:t>unei</a:t>
            </a:r>
            <a:r>
              <a:rPr lang="en-US" sz="2000" dirty="0"/>
              <a:t> </a:t>
            </a:r>
            <a:r>
              <a:rPr lang="en-US" sz="2000" dirty="0" err="1"/>
              <a:t>întruperi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timpul</a:t>
            </a:r>
            <a:r>
              <a:rPr lang="en-US" sz="2000" dirty="0"/>
              <a:t> </a:t>
            </a:r>
            <a:r>
              <a:rPr lang="en-US" sz="2000" dirty="0" err="1"/>
              <a:t>operaţiei</a:t>
            </a:r>
            <a:r>
              <a:rPr lang="en-US" sz="2000" dirty="0"/>
              <a:t> de </a:t>
            </a:r>
            <a:r>
              <a:rPr lang="en-US" sz="2000" dirty="0" err="1"/>
              <a:t>anulare</a:t>
            </a:r>
            <a:r>
              <a:rPr lang="en-US" sz="2000" dirty="0"/>
              <a:t> a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rilor</a:t>
            </a:r>
            <a:r>
              <a:rPr lang="en-US" sz="2000" dirty="0"/>
              <a:t>!</a:t>
            </a:r>
            <a:endParaRPr lang="en-US" sz="1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36"/>
          <p:cNvSpPr>
            <a:spLocks noChangeArrowheads="1"/>
          </p:cNvSpPr>
          <p:nvPr/>
        </p:nvSpPr>
        <p:spPr bwMode="auto">
          <a:xfrm>
            <a:off x="5181600" y="393700"/>
            <a:ext cx="5486400" cy="20574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8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133600" y="649070"/>
            <a:ext cx="85344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endParaRPr lang="en-US" dirty="0"/>
          </a:p>
        </p:txBody>
      </p:sp>
      <p:sp>
        <p:nvSpPr>
          <p:cNvPr id="1638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2667000"/>
            <a:ext cx="11430000" cy="4191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Obiectul</a:t>
            </a:r>
            <a:r>
              <a:rPr lang="en-US" sz="2800" dirty="0"/>
              <a:t> a c</a:t>
            </a:r>
            <a:r>
              <a:rPr lang="vi-VN" sz="2800" dirty="0"/>
              <a:t>ă</a:t>
            </a:r>
            <a:r>
              <a:rPr lang="en-US" sz="2800" dirty="0" err="1"/>
              <a:t>reia</a:t>
            </a:r>
            <a:r>
              <a:rPr lang="en-US" sz="2800" dirty="0"/>
              <a:t> </a:t>
            </a:r>
            <a:r>
              <a:rPr lang="en-US" sz="2800" dirty="0" err="1"/>
              <a:t>modificare</a:t>
            </a:r>
            <a:r>
              <a:rPr lang="en-US" sz="2800" dirty="0"/>
              <a:t> se</a:t>
            </a:r>
            <a:r>
              <a:rPr lang="vi-VN" sz="2800" dirty="0"/>
              <a:t> </a:t>
            </a:r>
            <a:r>
              <a:rPr lang="en-US" sz="2800" dirty="0" err="1"/>
              <a:t>anulez</a:t>
            </a:r>
            <a:r>
              <a:rPr lang="vi-VN" sz="2800" dirty="0"/>
              <a:t>ă </a:t>
            </a:r>
            <a:r>
              <a:rPr lang="en-US" sz="2800" dirty="0" err="1"/>
              <a:t>va</a:t>
            </a:r>
            <a:r>
              <a:rPr lang="en-US" sz="2800" dirty="0"/>
              <a:t> fi </a:t>
            </a:r>
            <a:r>
              <a:rPr lang="en-US" sz="2800" dirty="0" err="1"/>
              <a:t>blocat</a:t>
            </a:r>
            <a:r>
              <a:rPr lang="en-US" sz="2800" dirty="0"/>
              <a:t>!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salvarea</a:t>
            </a:r>
            <a:r>
              <a:rPr lang="en-US" sz="2800" dirty="0"/>
              <a:t> </a:t>
            </a:r>
            <a:r>
              <a:rPr lang="en-US" sz="2800" dirty="0" err="1"/>
              <a:t>noii</a:t>
            </a:r>
            <a:r>
              <a:rPr lang="en-US" sz="2800" dirty="0"/>
              <a:t> </a:t>
            </a:r>
            <a:r>
              <a:rPr lang="en-US" sz="2800" dirty="0" err="1"/>
              <a:t>valori</a:t>
            </a:r>
            <a:r>
              <a:rPr lang="en-US" sz="2800" dirty="0"/>
              <a:t> se </a:t>
            </a:r>
            <a:r>
              <a:rPr lang="en-US" sz="2800" dirty="0" err="1"/>
              <a:t>adaug</a:t>
            </a:r>
            <a:r>
              <a:rPr lang="vi-VN" sz="2800" dirty="0"/>
              <a:t>ă</a:t>
            </a:r>
            <a:r>
              <a:rPr lang="en-US" sz="2800" dirty="0"/>
              <a:t> un CLR:</a:t>
            </a:r>
          </a:p>
          <a:p>
            <a:pPr marL="749300" lvl="1" indent="-177800" eaLnBrk="1" hangingPunct="1"/>
            <a:r>
              <a:rPr lang="en-US" sz="2600" dirty="0"/>
              <a:t> Log-</a:t>
            </a:r>
            <a:r>
              <a:rPr lang="en-US" sz="2600" dirty="0" err="1"/>
              <a:t>ul</a:t>
            </a:r>
            <a:r>
              <a:rPr lang="en-US" sz="2600" dirty="0"/>
              <a:t> se </a:t>
            </a:r>
            <a:r>
              <a:rPr lang="en-US" sz="2600" dirty="0" err="1"/>
              <a:t>actualizeaz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dirty="0" err="1"/>
              <a:t>şi</a:t>
            </a:r>
            <a:r>
              <a:rPr lang="en-US" sz="2600" dirty="0"/>
              <a:t> </a:t>
            </a:r>
            <a:r>
              <a:rPr lang="en-US" sz="2600" dirty="0" err="1"/>
              <a:t>pe</a:t>
            </a:r>
            <a:r>
              <a:rPr lang="en-US" sz="2600" dirty="0"/>
              <a:t> </a:t>
            </a:r>
            <a:r>
              <a:rPr lang="en-US" sz="2600" dirty="0" err="1"/>
              <a:t>parcursul</a:t>
            </a:r>
            <a:r>
              <a:rPr lang="en-US" sz="2600" dirty="0"/>
              <a:t> </a:t>
            </a:r>
            <a:r>
              <a:rPr lang="en-US" sz="2600" dirty="0" err="1"/>
              <a:t>anul</a:t>
            </a:r>
            <a:r>
              <a:rPr lang="vi-VN" sz="2600" dirty="0"/>
              <a:t>ă</a:t>
            </a:r>
            <a:r>
              <a:rPr lang="en-US" sz="2600" dirty="0" err="1"/>
              <a:t>rii</a:t>
            </a:r>
            <a:r>
              <a:rPr lang="en-US" sz="2600" dirty="0"/>
              <a:t>!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Câmpul</a:t>
            </a:r>
            <a:r>
              <a:rPr lang="en-US" sz="2600" dirty="0"/>
              <a:t> </a:t>
            </a:r>
            <a:r>
              <a:rPr lang="en-US" sz="2600" dirty="0" err="1">
                <a:solidFill>
                  <a:schemeClr val="folHlink"/>
                </a:solidFill>
              </a:rPr>
              <a:t>undonextLSN</a:t>
            </a:r>
            <a:r>
              <a:rPr lang="en-US" sz="2600" dirty="0"/>
              <a:t> al CLR refer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dirty="0" err="1"/>
              <a:t>urm</a:t>
            </a:r>
            <a:r>
              <a:rPr lang="vi-VN" sz="2600" dirty="0"/>
              <a:t>ă</a:t>
            </a:r>
            <a:r>
              <a:rPr lang="en-US" sz="2600" dirty="0" err="1"/>
              <a:t>toarea</a:t>
            </a:r>
            <a:r>
              <a:rPr lang="en-US" sz="2600" dirty="0"/>
              <a:t> </a:t>
            </a:r>
            <a:r>
              <a:rPr lang="en-US" sz="2600" dirty="0" err="1"/>
              <a:t>intrare</a:t>
            </a:r>
            <a:r>
              <a:rPr lang="en-US" sz="2600" dirty="0"/>
              <a:t> din log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anulat</a:t>
            </a:r>
            <a:r>
              <a:rPr lang="en-US" sz="2600" dirty="0">
                <a:solidFill>
                  <a:schemeClr val="folHlink"/>
                </a:solidFill>
              </a:rPr>
              <a:t> </a:t>
            </a:r>
            <a:r>
              <a:rPr lang="en-US" dirty="0"/>
              <a:t>(</a:t>
            </a:r>
            <a:r>
              <a:rPr lang="en-US" dirty="0" err="1"/>
              <a:t>adic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i="1" dirty="0" err="1"/>
              <a:t>prevLSN</a:t>
            </a:r>
            <a:r>
              <a:rPr lang="en-US" dirty="0"/>
              <a:t> al </a:t>
            </a:r>
            <a:r>
              <a:rPr lang="en-US" dirty="0" err="1"/>
              <a:t>înregistr</a:t>
            </a:r>
            <a:r>
              <a:rPr lang="vi-VN" dirty="0"/>
              <a:t>ă</a:t>
            </a:r>
            <a:r>
              <a:rPr lang="en-US" dirty="0" err="1"/>
              <a:t>rii</a:t>
            </a:r>
            <a:r>
              <a:rPr lang="en-US" dirty="0"/>
              <a:t> </a:t>
            </a:r>
            <a:r>
              <a:rPr lang="en-US" dirty="0" err="1"/>
              <a:t>anulate</a:t>
            </a:r>
            <a:r>
              <a:rPr lang="en-US" dirty="0"/>
              <a:t>).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Intr</a:t>
            </a:r>
            <a:r>
              <a:rPr lang="vi-VN" sz="2600" dirty="0"/>
              <a:t>ă</a:t>
            </a:r>
            <a:r>
              <a:rPr lang="en-US" sz="2600" dirty="0"/>
              <a:t>rile de tip</a:t>
            </a:r>
            <a:r>
              <a:rPr lang="vi-VN" sz="2600" dirty="0"/>
              <a:t> </a:t>
            </a:r>
            <a:r>
              <a:rPr lang="en-US" sz="2600" dirty="0"/>
              <a:t>CLR nu se </a:t>
            </a:r>
            <a:r>
              <a:rPr lang="en-US" sz="2600" dirty="0" err="1"/>
              <a:t>anuleaz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i="1" dirty="0" err="1">
                <a:solidFill>
                  <a:schemeClr val="folHlink"/>
                </a:solidFill>
              </a:rPr>
              <a:t>niciodat</a:t>
            </a:r>
            <a:r>
              <a:rPr lang="vi-VN" sz="2600" i="1" dirty="0">
                <a:solidFill>
                  <a:schemeClr val="folHlink"/>
                </a:solidFill>
              </a:rPr>
              <a:t>ă</a:t>
            </a:r>
            <a:endParaRPr lang="en-US" sz="26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La </a:t>
            </a:r>
            <a:r>
              <a:rPr lang="en-US" sz="2800" dirty="0" err="1"/>
              <a:t>finalul</a:t>
            </a:r>
            <a:r>
              <a:rPr lang="en-US" sz="2800" dirty="0"/>
              <a:t> </a:t>
            </a:r>
            <a:r>
              <a:rPr lang="en-US" sz="2800" dirty="0" err="1"/>
              <a:t>anul</a:t>
            </a:r>
            <a:r>
              <a:rPr lang="vi-VN" sz="2800" dirty="0"/>
              <a:t>ă</a:t>
            </a:r>
            <a:r>
              <a:rPr lang="en-US" sz="2800" dirty="0" err="1"/>
              <a:t>rii</a:t>
            </a:r>
            <a:r>
              <a:rPr lang="en-US" sz="2800" dirty="0"/>
              <a:t>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rilor</a:t>
            </a:r>
            <a:r>
              <a:rPr lang="en-US" sz="2800" dirty="0"/>
              <a:t> </a:t>
            </a:r>
            <a:r>
              <a:rPr lang="en-US" sz="2800" dirty="0" err="1"/>
              <a:t>tranzacţiei</a:t>
            </a:r>
            <a:r>
              <a:rPr lang="en-US" sz="2800" dirty="0"/>
              <a:t> se </a:t>
            </a:r>
            <a:r>
              <a:rPr lang="en-US" sz="2800" dirty="0" err="1"/>
              <a:t>insereaz</a:t>
            </a:r>
            <a:r>
              <a:rPr lang="vi-VN" sz="2800" dirty="0"/>
              <a:t>ă</a:t>
            </a:r>
            <a:r>
              <a:rPr lang="en-US" sz="2800" dirty="0"/>
              <a:t> o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folHlink"/>
                </a:solidFill>
              </a:rPr>
              <a:t>end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log.</a:t>
            </a:r>
          </a:p>
        </p:txBody>
      </p:sp>
      <p:sp>
        <p:nvSpPr>
          <p:cNvPr id="16390" name="Freeform 21"/>
          <p:cNvSpPr>
            <a:spLocks/>
          </p:cNvSpPr>
          <p:nvPr/>
        </p:nvSpPr>
        <p:spPr bwMode="auto">
          <a:xfrm>
            <a:off x="9156700" y="1727200"/>
            <a:ext cx="230188" cy="153988"/>
          </a:xfrm>
          <a:custGeom>
            <a:avLst/>
            <a:gdLst>
              <a:gd name="T0" fmla="*/ 0 w 145"/>
              <a:gd name="T1" fmla="*/ 0 h 97"/>
              <a:gd name="T2" fmla="*/ 0 w 145"/>
              <a:gd name="T3" fmla="*/ 152400 h 97"/>
              <a:gd name="T4" fmla="*/ 228600 w 145"/>
              <a:gd name="T5" fmla="*/ 0 h 97"/>
              <a:gd name="T6" fmla="*/ 0 w 145"/>
              <a:gd name="T7" fmla="*/ 0 h 9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45" h="97">
                <a:moveTo>
                  <a:pt x="0" y="0"/>
                </a:moveTo>
                <a:lnTo>
                  <a:pt x="0" y="96"/>
                </a:lnTo>
                <a:lnTo>
                  <a:pt x="144" y="0"/>
                </a:lnTo>
                <a:lnTo>
                  <a:pt x="0" y="0"/>
                </a:lnTo>
              </a:path>
            </a:pathLst>
          </a:cu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rnd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1" name="Rectangle 22"/>
          <p:cNvSpPr>
            <a:spLocks noChangeArrowheads="1"/>
          </p:cNvSpPr>
          <p:nvPr/>
        </p:nvSpPr>
        <p:spPr bwMode="auto">
          <a:xfrm>
            <a:off x="5727700" y="1727200"/>
            <a:ext cx="3429000" cy="152400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2" name="Line 23"/>
          <p:cNvSpPr>
            <a:spLocks noChangeShapeType="1"/>
          </p:cNvSpPr>
          <p:nvPr/>
        </p:nvSpPr>
        <p:spPr bwMode="auto">
          <a:xfrm>
            <a:off x="5664200" y="1879600"/>
            <a:ext cx="3479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3" name="Oval 24"/>
          <p:cNvSpPr>
            <a:spLocks noChangeArrowheads="1"/>
          </p:cNvSpPr>
          <p:nvPr/>
        </p:nvSpPr>
        <p:spPr bwMode="auto">
          <a:xfrm>
            <a:off x="5207000" y="977900"/>
            <a:ext cx="889000" cy="889000"/>
          </a:xfrm>
          <a:prstGeom prst="ellipse">
            <a:avLst/>
          </a:prstGeom>
          <a:solidFill>
            <a:schemeClr val="hlink"/>
          </a:solidFill>
          <a:ln w="254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Line 26"/>
          <p:cNvSpPr>
            <a:spLocks noChangeShapeType="1"/>
          </p:cNvSpPr>
          <p:nvPr/>
        </p:nvSpPr>
        <p:spPr bwMode="auto">
          <a:xfrm flipV="1">
            <a:off x="9296400" y="1447800"/>
            <a:ext cx="0" cy="2540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5" name="Line 27"/>
          <p:cNvSpPr>
            <a:spLocks noChangeShapeType="1"/>
          </p:cNvSpPr>
          <p:nvPr/>
        </p:nvSpPr>
        <p:spPr bwMode="auto">
          <a:xfrm>
            <a:off x="5962650" y="1727200"/>
            <a:ext cx="34163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6" name="Line 28"/>
          <p:cNvSpPr>
            <a:spLocks noChangeShapeType="1"/>
          </p:cNvSpPr>
          <p:nvPr/>
        </p:nvSpPr>
        <p:spPr bwMode="auto">
          <a:xfrm flipV="1">
            <a:off x="9163050" y="1720850"/>
            <a:ext cx="215900" cy="16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7" name="Line 29"/>
          <p:cNvSpPr>
            <a:spLocks noChangeShapeType="1"/>
          </p:cNvSpPr>
          <p:nvPr/>
        </p:nvSpPr>
        <p:spPr bwMode="auto">
          <a:xfrm flipV="1">
            <a:off x="6819900" y="1701800"/>
            <a:ext cx="101600" cy="20320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8" name="Line 30"/>
          <p:cNvSpPr>
            <a:spLocks noChangeShapeType="1"/>
          </p:cNvSpPr>
          <p:nvPr/>
        </p:nvSpPr>
        <p:spPr bwMode="auto">
          <a:xfrm flipV="1">
            <a:off x="9169400" y="1701800"/>
            <a:ext cx="177800" cy="20320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9" name="Oval 31"/>
          <p:cNvSpPr>
            <a:spLocks noChangeArrowheads="1"/>
          </p:cNvSpPr>
          <p:nvPr/>
        </p:nvSpPr>
        <p:spPr bwMode="auto">
          <a:xfrm>
            <a:off x="5353050" y="1123950"/>
            <a:ext cx="596900" cy="5969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400" name="Oval 32"/>
          <p:cNvSpPr>
            <a:spLocks noChangeArrowheads="1"/>
          </p:cNvSpPr>
          <p:nvPr/>
        </p:nvSpPr>
        <p:spPr bwMode="auto">
          <a:xfrm>
            <a:off x="5505450" y="1276350"/>
            <a:ext cx="292100" cy="2921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401" name="Line 33"/>
          <p:cNvSpPr>
            <a:spLocks noChangeShapeType="1"/>
          </p:cNvSpPr>
          <p:nvPr/>
        </p:nvSpPr>
        <p:spPr bwMode="auto">
          <a:xfrm flipV="1">
            <a:off x="6934200" y="1295400"/>
            <a:ext cx="0" cy="4064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stealth" w="med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402" name="Text Box 34"/>
          <p:cNvSpPr txBox="1">
            <a:spLocks noChangeArrowheads="1"/>
          </p:cNvSpPr>
          <p:nvPr/>
        </p:nvSpPr>
        <p:spPr bwMode="auto">
          <a:xfrm>
            <a:off x="6007914" y="501651"/>
            <a:ext cx="20970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1800" dirty="0" err="1">
                <a:solidFill>
                  <a:schemeClr val="tx2"/>
                </a:solidFill>
              </a:rPr>
              <a:t>anulare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curent</a:t>
            </a:r>
            <a:r>
              <a:rPr lang="vi-VN" sz="1800" dirty="0">
                <a:solidFill>
                  <a:schemeClr val="tx2"/>
                </a:solidFill>
              </a:rPr>
              <a:t>ă</a:t>
            </a:r>
            <a:endParaRPr lang="en-US" sz="1800" dirty="0">
              <a:solidFill>
                <a:schemeClr val="tx2"/>
              </a:solidFill>
            </a:endParaRPr>
          </a:p>
          <a:p>
            <a:pPr algn="ctr" eaLnBrk="1" hangingPunct="1"/>
            <a:r>
              <a:rPr lang="en-US" sz="1800" dirty="0" err="1">
                <a:solidFill>
                  <a:schemeClr val="tx2"/>
                </a:solidFill>
              </a:rPr>
              <a:t>PrevLSN</a:t>
            </a:r>
            <a:r>
              <a:rPr lang="en-US" sz="1800" dirty="0">
                <a:solidFill>
                  <a:schemeClr val="tx2"/>
                </a:solidFill>
              </a:rPr>
              <a:t> = 1234</a:t>
            </a:r>
          </a:p>
        </p:txBody>
      </p:sp>
      <p:sp>
        <p:nvSpPr>
          <p:cNvPr id="16403" name="Text Box 35"/>
          <p:cNvSpPr txBox="1">
            <a:spLocks noChangeArrowheads="1"/>
          </p:cNvSpPr>
          <p:nvPr/>
        </p:nvSpPr>
        <p:spPr bwMode="auto">
          <a:xfrm>
            <a:off x="8020050" y="850900"/>
            <a:ext cx="26479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1800">
                <a:solidFill>
                  <a:schemeClr val="tx2"/>
                </a:solidFill>
              </a:rPr>
              <a:t>lastLSN(CLR)</a:t>
            </a:r>
          </a:p>
          <a:p>
            <a:pPr algn="ctr" eaLnBrk="1" hangingPunct="1"/>
            <a:r>
              <a:rPr lang="en-US" sz="1800">
                <a:solidFill>
                  <a:schemeClr val="tx2"/>
                </a:solidFill>
              </a:rPr>
              <a:t>undonextLSN = 1234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649070"/>
            <a:ext cx="102108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Comiterea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endParaRPr lang="en-US" dirty="0"/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2209800"/>
            <a:ext cx="10896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Se </a:t>
            </a:r>
            <a:r>
              <a:rPr lang="en-US" dirty="0" err="1"/>
              <a:t>insereaz</a:t>
            </a:r>
            <a:r>
              <a:rPr lang="vi-VN" dirty="0"/>
              <a:t>ă</a:t>
            </a:r>
            <a:r>
              <a:rPr lang="en-US" dirty="0"/>
              <a:t> o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>
                <a:solidFill>
                  <a:schemeClr val="folHlink"/>
                </a:solidFill>
              </a:rPr>
              <a:t>commit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log.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/>
              <a:t>rile de log </a:t>
            </a:r>
            <a:r>
              <a:rPr lang="en-US" dirty="0" err="1"/>
              <a:t>corespunz</a:t>
            </a:r>
            <a:r>
              <a:rPr lang="vi-VN" dirty="0"/>
              <a:t>ă</a:t>
            </a:r>
            <a:r>
              <a:rPr lang="en-US" dirty="0" err="1"/>
              <a:t>toare</a:t>
            </a:r>
            <a:r>
              <a:rPr lang="en-US" dirty="0"/>
              <a:t> </a:t>
            </a:r>
            <a:r>
              <a:rPr lang="en-US" dirty="0" err="1"/>
              <a:t>tranzacţiei</a:t>
            </a:r>
            <a:r>
              <a:rPr lang="en-US" dirty="0"/>
              <a:t> se </a:t>
            </a:r>
            <a:r>
              <a:rPr lang="en-US" dirty="0" err="1"/>
              <a:t>salveaz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disc (</a:t>
            </a:r>
            <a:r>
              <a:rPr lang="en-US" dirty="0" err="1"/>
              <a:t>pân</a:t>
            </a:r>
            <a:r>
              <a:rPr lang="vi-VN" dirty="0"/>
              <a:t>ă</a:t>
            </a:r>
            <a:r>
              <a:rPr lang="en-US" dirty="0"/>
              <a:t> la </a:t>
            </a:r>
            <a:r>
              <a:rPr lang="en-US" dirty="0" err="1">
                <a:solidFill>
                  <a:schemeClr val="folHlink"/>
                </a:solidFill>
              </a:rPr>
              <a:t>lastLSN</a:t>
            </a:r>
            <a:r>
              <a:rPr lang="en-US" dirty="0"/>
              <a:t>).</a:t>
            </a:r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Garantez</a:t>
            </a:r>
            <a:r>
              <a:rPr lang="vi-VN" dirty="0"/>
              <a:t>ă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>
                <a:solidFill>
                  <a:schemeClr val="folHlink"/>
                </a:solidFill>
              </a:rPr>
              <a:t>flushedLSN</a:t>
            </a:r>
            <a:r>
              <a:rPr lang="en-US" dirty="0">
                <a:solidFill>
                  <a:schemeClr val="folHlink"/>
                </a:solidFill>
              </a:rPr>
              <a:t> </a:t>
            </a:r>
            <a:r>
              <a:rPr lang="en-US" dirty="0">
                <a:solidFill>
                  <a:schemeClr val="folHlink"/>
                </a:solidFill>
                <a:sym typeface="Symbol" pitchFamily="18" charset="2"/>
              </a:rPr>
              <a:t></a:t>
            </a:r>
            <a:r>
              <a:rPr lang="en-US" dirty="0">
                <a:solidFill>
                  <a:schemeClr val="folHlink"/>
                </a:solidFill>
              </a:rPr>
              <a:t> </a:t>
            </a:r>
            <a:r>
              <a:rPr lang="en-US" dirty="0" err="1">
                <a:solidFill>
                  <a:schemeClr val="folHlink"/>
                </a:solidFill>
              </a:rPr>
              <a:t>lastLSN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Inser</a:t>
            </a:r>
            <a:r>
              <a:rPr lang="vi-VN" dirty="0"/>
              <a:t>ă</a:t>
            </a:r>
            <a:r>
              <a:rPr lang="en-US" dirty="0"/>
              <a:t>rile </a:t>
            </a:r>
            <a:r>
              <a:rPr lang="en-US" dirty="0" err="1"/>
              <a:t>în</a:t>
            </a:r>
            <a:r>
              <a:rPr lang="en-US" dirty="0"/>
              <a:t> log se </a:t>
            </a:r>
            <a:r>
              <a:rPr lang="en-US" dirty="0" err="1"/>
              <a:t>fac</a:t>
            </a:r>
            <a:r>
              <a:rPr lang="en-US" dirty="0"/>
              <a:t> </a:t>
            </a:r>
            <a:r>
              <a:rPr lang="en-US" dirty="0" err="1"/>
              <a:t>secvenţial</a:t>
            </a:r>
            <a:r>
              <a:rPr lang="en-US" dirty="0"/>
              <a:t>, </a:t>
            </a:r>
            <a:r>
              <a:rPr lang="en-US" dirty="0" err="1"/>
              <a:t>sincron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disc</a:t>
            </a:r>
          </a:p>
          <a:p>
            <a:pPr marL="749300" lvl="1" indent="-177800" eaLnBrk="1" hangingPunct="1"/>
            <a:r>
              <a:rPr lang="en-US" dirty="0"/>
              <a:t> Exist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 err="1"/>
              <a:t>ri</a:t>
            </a:r>
            <a:r>
              <a:rPr lang="en-US" dirty="0"/>
              <a:t> de log per </a:t>
            </a:r>
            <a:r>
              <a:rPr lang="en-US" dirty="0" err="1"/>
              <a:t>pagin</a:t>
            </a:r>
            <a:r>
              <a:rPr lang="vi-VN" dirty="0"/>
              <a:t>ă</a:t>
            </a:r>
            <a:r>
              <a:rPr lang="en-US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Se </a:t>
            </a:r>
            <a:r>
              <a:rPr lang="en-US" dirty="0" err="1"/>
              <a:t>insereaz</a:t>
            </a:r>
            <a:r>
              <a:rPr lang="vi-VN" dirty="0"/>
              <a:t>ă</a:t>
            </a:r>
            <a:r>
              <a:rPr lang="en-US" dirty="0"/>
              <a:t> o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>
                <a:solidFill>
                  <a:schemeClr val="folHlink"/>
                </a:solidFill>
              </a:rPr>
              <a:t>end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log.</a:t>
            </a:r>
            <a:endParaRPr lang="en-US" sz="2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8600" y="152400"/>
            <a:ext cx="10439400" cy="10668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/>
              <a:t>Faze ale ARIES</a:t>
            </a:r>
            <a:br>
              <a:rPr lang="en-US" dirty="0"/>
            </a:br>
            <a:r>
              <a:rPr lang="en-US" dirty="0"/>
              <a:t>(</a:t>
            </a:r>
            <a:r>
              <a:rPr lang="en-US" sz="2400" i="1" dirty="0"/>
              <a:t>Algorithm for Recovery and Isolation Exploiting Semantics</a:t>
            </a:r>
            <a:r>
              <a:rPr lang="en-US" dirty="0"/>
              <a:t>)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1752600"/>
            <a:ext cx="11658600" cy="4876800"/>
          </a:xfrm>
        </p:spPr>
        <p:txBody>
          <a:bodyPr/>
          <a:lstStyle/>
          <a:p>
            <a:pPr eaLnBrk="1" hangingPunct="1">
              <a:defRPr/>
            </a:pPr>
            <a:endParaRPr lang="en-US" sz="1000" dirty="0"/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u="sng" dirty="0" err="1">
                <a:solidFill>
                  <a:srgbClr val="FF0000"/>
                </a:solidFill>
              </a:rPr>
              <a:t>Analiz</a:t>
            </a:r>
            <a:r>
              <a:rPr lang="vi-VN" sz="2800" i="1" u="sng" dirty="0">
                <a:solidFill>
                  <a:srgbClr val="FF0000"/>
                </a:solidFill>
              </a:rPr>
              <a:t>ă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Se </a:t>
            </a:r>
            <a:r>
              <a:rPr lang="en-US" sz="2800" dirty="0" err="1"/>
              <a:t>parcurge</a:t>
            </a:r>
            <a:r>
              <a:rPr lang="en-US" sz="2800" dirty="0"/>
              <a:t> </a:t>
            </a:r>
            <a:r>
              <a:rPr lang="en-US" sz="2800" i="1" dirty="0"/>
              <a:t>log</a:t>
            </a:r>
            <a:r>
              <a:rPr lang="en-US" sz="2800" dirty="0"/>
              <a:t>-</a:t>
            </a:r>
            <a:r>
              <a:rPr lang="en-US" sz="2800" dirty="0" err="1"/>
              <a:t>ul</a:t>
            </a:r>
            <a:r>
              <a:rPr lang="en-US" sz="2800" dirty="0"/>
              <a:t> de la </a:t>
            </a:r>
            <a:r>
              <a:rPr lang="en-US" sz="2800" dirty="0" err="1"/>
              <a:t>cel</a:t>
            </a:r>
            <a:r>
              <a:rPr lang="en-US" sz="2800" dirty="0"/>
              <a:t> </a:t>
            </a:r>
            <a:r>
              <a:rPr lang="en-US" sz="2800" dirty="0" err="1"/>
              <a:t>mai</a:t>
            </a:r>
            <a:r>
              <a:rPr lang="en-US" sz="2800" dirty="0"/>
              <a:t> recent </a:t>
            </a:r>
            <a:r>
              <a:rPr lang="en-US" sz="2800" i="1" dirty="0"/>
              <a:t>checkpoint</a:t>
            </a:r>
            <a:r>
              <a:rPr lang="en-US" sz="2800" dirty="0"/>
              <a:t> </a:t>
            </a:r>
            <a:r>
              <a:rPr lang="en-US" sz="2800" dirty="0" err="1"/>
              <a:t>spre</a:t>
            </a:r>
            <a:r>
              <a:rPr lang="en-US" sz="2800" dirty="0"/>
              <a:t> final </a:t>
            </a:r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identificarea</a:t>
            </a:r>
            <a:r>
              <a:rPr lang="en-US" sz="2800" dirty="0"/>
              <a:t>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active </a:t>
            </a:r>
            <a:r>
              <a:rPr lang="en-US" sz="2800" dirty="0" err="1"/>
              <a:t>şi</a:t>
            </a:r>
            <a:r>
              <a:rPr lang="en-US" sz="2800" dirty="0"/>
              <a:t> a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paginilor</a:t>
            </a:r>
            <a:r>
              <a:rPr lang="en-US" sz="2800" dirty="0"/>
              <a:t> </a:t>
            </a:r>
            <a:r>
              <a:rPr lang="en-US" sz="2800" dirty="0" err="1"/>
              <a:t>modificate</a:t>
            </a:r>
            <a:r>
              <a:rPr lang="en-US" sz="2800" dirty="0"/>
              <a:t> </a:t>
            </a:r>
            <a:r>
              <a:rPr lang="en-US" sz="2800" dirty="0" err="1"/>
              <a:t>existente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i="1" dirty="0"/>
              <a:t>buffer </a:t>
            </a:r>
            <a:r>
              <a:rPr lang="en-US" sz="2800" dirty="0"/>
              <a:t>la </a:t>
            </a:r>
            <a:r>
              <a:rPr lang="en-US" sz="2800" dirty="0" err="1"/>
              <a:t>momentul</a:t>
            </a:r>
            <a:r>
              <a:rPr lang="en-US" sz="2800" dirty="0"/>
              <a:t> </a:t>
            </a:r>
            <a:r>
              <a:rPr lang="en-US" sz="2800" dirty="0" err="1"/>
              <a:t>întreruperii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dirty="0">
                <a:solidFill>
                  <a:schemeClr val="folHlink"/>
                </a:solidFill>
              </a:rPr>
              <a:t> </a:t>
            </a:r>
            <a:r>
              <a:rPr lang="en-US" sz="2800" i="1" u="sng" dirty="0">
                <a:solidFill>
                  <a:srgbClr val="009900"/>
                </a:solidFill>
              </a:rPr>
              <a:t>Redo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Reface  </a:t>
            </a:r>
            <a:r>
              <a:rPr lang="en-US" sz="2800" dirty="0" err="1"/>
              <a:t>toate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</a:t>
            </a:r>
            <a:r>
              <a:rPr lang="en-US" sz="2800" dirty="0" err="1"/>
              <a:t>paginilor</a:t>
            </a:r>
            <a:r>
              <a:rPr lang="en-US" sz="2800" dirty="0"/>
              <a:t> din </a:t>
            </a:r>
            <a:r>
              <a:rPr lang="en-US" sz="2800" i="1" dirty="0"/>
              <a:t>buffer,</a:t>
            </a:r>
            <a:r>
              <a:rPr lang="en-US" sz="2800" dirty="0"/>
              <a:t> </a:t>
            </a:r>
            <a:r>
              <a:rPr lang="en-US" sz="2800" dirty="0" err="1"/>
              <a:t>corespunz</a:t>
            </a:r>
            <a:r>
              <a:rPr lang="vi-VN" sz="2800" dirty="0"/>
              <a:t>ă</a:t>
            </a:r>
            <a:r>
              <a:rPr lang="en-US" sz="2800" dirty="0" err="1"/>
              <a:t>toare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</a:t>
            </a:r>
            <a:r>
              <a:rPr lang="en-US" sz="2800" dirty="0" err="1"/>
              <a:t>comise</a:t>
            </a: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întrerupere</a:t>
            </a:r>
            <a:r>
              <a:rPr lang="en-US" sz="2800" dirty="0"/>
              <a:t>,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asigura</a:t>
            </a:r>
            <a:r>
              <a:rPr lang="en-US" sz="2800" dirty="0"/>
              <a:t> c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toate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s-au </a:t>
            </a:r>
            <a:r>
              <a:rPr lang="en-US" sz="2800" dirty="0" err="1"/>
              <a:t>salvat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dirty="0">
                <a:solidFill>
                  <a:schemeClr val="folHlink"/>
                </a:solidFill>
              </a:rPr>
              <a:t> </a:t>
            </a:r>
            <a:r>
              <a:rPr lang="en-US" sz="2800" i="1" u="sng" dirty="0">
                <a:solidFill>
                  <a:srgbClr val="CC6600"/>
                </a:solidFill>
              </a:rPr>
              <a:t>Undo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active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momentul</a:t>
            </a:r>
            <a:r>
              <a:rPr lang="en-US" sz="2800" dirty="0"/>
              <a:t> </a:t>
            </a:r>
            <a:r>
              <a:rPr lang="en-US" sz="2800" dirty="0" err="1"/>
              <a:t>întreruperii</a:t>
            </a:r>
            <a:r>
              <a:rPr lang="en-US" sz="2800" dirty="0"/>
              <a:t> se </a:t>
            </a:r>
            <a:r>
              <a:rPr lang="en-US" sz="2800" dirty="0" err="1"/>
              <a:t>anuleaz</a:t>
            </a:r>
            <a:r>
              <a:rPr lang="vi-VN" sz="2800" dirty="0"/>
              <a:t>ă</a:t>
            </a:r>
            <a:r>
              <a:rPr lang="en-US" sz="2800" dirty="0"/>
              <a:t> (</a:t>
            </a:r>
            <a:r>
              <a:rPr lang="en-US" sz="2800" dirty="0" err="1"/>
              <a:t>folosing</a:t>
            </a:r>
            <a:r>
              <a:rPr lang="en-US" sz="2800" dirty="0"/>
              <a:t> </a:t>
            </a:r>
            <a:r>
              <a:rPr lang="en-US" sz="2800" i="1" dirty="0" err="1"/>
              <a:t>valoarea</a:t>
            </a:r>
            <a:r>
              <a:rPr lang="en-US" sz="2800" i="1" dirty="0"/>
              <a:t> </a:t>
            </a:r>
            <a:r>
              <a:rPr lang="en-US" sz="2800" i="1" dirty="0" err="1"/>
              <a:t>anterioar</a:t>
            </a:r>
            <a:r>
              <a:rPr lang="vi-VN" sz="2800" i="1" dirty="0"/>
              <a:t>ă</a:t>
            </a:r>
            <a:r>
              <a:rPr lang="en-US" sz="2800" i="1" dirty="0"/>
              <a:t> </a:t>
            </a:r>
            <a:r>
              <a:rPr lang="en-US" sz="2800" dirty="0" err="1"/>
              <a:t>prezent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intrare</a:t>
            </a:r>
            <a:r>
              <a:rPr lang="en-US" sz="2800" dirty="0"/>
              <a:t>), </a:t>
            </a:r>
            <a:r>
              <a:rPr lang="en-US" sz="2800" dirty="0" err="1"/>
              <a:t>mergând</a:t>
            </a:r>
            <a:r>
              <a:rPr lang="en-US" sz="2800" dirty="0"/>
              <a:t> din spate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faţ</a:t>
            </a:r>
            <a:r>
              <a:rPr lang="vi-VN" sz="2800" dirty="0"/>
              <a:t>ă</a:t>
            </a:r>
            <a:r>
              <a:rPr lang="en-US" sz="2800" dirty="0"/>
              <a:t>. </a:t>
            </a:r>
          </a:p>
          <a:p>
            <a:pPr marL="749300" lvl="1" indent="-177800" eaLnBrk="1" hangingPunct="1">
              <a:buSzPct val="75000"/>
              <a:defRPr/>
            </a:pP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3" y="304801"/>
            <a:ext cx="4190997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/>
              <a:t>LOG</a:t>
            </a:r>
          </a:p>
        </p:txBody>
      </p:sp>
      <p:sp>
        <p:nvSpPr>
          <p:cNvPr id="19460" name="Rectangle 4"/>
          <p:cNvSpPr>
            <a:spLocks noChangeArrowheads="1"/>
          </p:cNvSpPr>
          <p:nvPr/>
        </p:nvSpPr>
        <p:spPr bwMode="auto">
          <a:xfrm>
            <a:off x="5385514" y="1866900"/>
            <a:ext cx="6120683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342900" indent="-342900" eaLnBrk="0" hangingPunct="0">
              <a:spcBef>
                <a:spcPct val="20000"/>
              </a:spcBef>
              <a:buClr>
                <a:schemeClr val="tx1"/>
              </a:buClr>
              <a:buSzPct val="75000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porneşte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checkpoint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(din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master record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marL="342900" indent="-342900" eaLnBrk="0" hangingPunct="0">
              <a:spcBef>
                <a:spcPct val="20000"/>
              </a:spcBef>
              <a:buClr>
                <a:schemeClr val="tx1"/>
              </a:buClr>
              <a:buSzPct val="75000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faze: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Aflarea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active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cele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comise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checkpoint (</a:t>
            </a:r>
            <a:r>
              <a:rPr lang="en-US" dirty="0" err="1">
                <a:solidFill>
                  <a:srgbClr val="FF0000"/>
                </a:solidFill>
                <a:latin typeface="Book Antiqua" pitchFamily="18" charset="0"/>
              </a:rPr>
              <a:t>Analiza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Reexecutarea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acţiunilor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comise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repetare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istoric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>
                <a:solidFill>
                  <a:srgbClr val="009900"/>
                </a:solidFill>
                <a:latin typeface="Book Antiqua" pitchFamily="18" charset="0"/>
              </a:rPr>
              <a:t>REDO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Anularea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efectelor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eşuate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dirty="0">
                <a:solidFill>
                  <a:srgbClr val="CC6600"/>
                </a:solidFill>
                <a:latin typeface="Book Antiqua" pitchFamily="18" charset="0"/>
              </a:rPr>
              <a:t>UNDO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</p:txBody>
      </p:sp>
      <p:sp>
        <p:nvSpPr>
          <p:cNvPr id="19461" name="Rectangle 5"/>
          <p:cNvSpPr>
            <a:spLocks noChangeArrowheads="1"/>
          </p:cNvSpPr>
          <p:nvPr/>
        </p:nvSpPr>
        <p:spPr bwMode="auto">
          <a:xfrm>
            <a:off x="2704228" y="59436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2" name="Line 6"/>
          <p:cNvSpPr>
            <a:spLocks noChangeShapeType="1"/>
          </p:cNvSpPr>
          <p:nvPr/>
        </p:nvSpPr>
        <p:spPr bwMode="auto">
          <a:xfrm>
            <a:off x="4075828" y="1574800"/>
            <a:ext cx="0" cy="41402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63" name="Rectangle 7"/>
          <p:cNvSpPr>
            <a:spLocks noChangeArrowheads="1"/>
          </p:cNvSpPr>
          <p:nvPr/>
        </p:nvSpPr>
        <p:spPr bwMode="auto">
          <a:xfrm>
            <a:off x="2337516" y="1316836"/>
            <a:ext cx="1684337" cy="1197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Cea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veche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intrare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tranz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. active la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9464" name="Rectangle 8"/>
          <p:cNvSpPr>
            <a:spLocks noChangeArrowheads="1"/>
          </p:cNvSpPr>
          <p:nvPr/>
        </p:nvSpPr>
        <p:spPr bwMode="auto">
          <a:xfrm>
            <a:off x="2185115" y="2590800"/>
            <a:ext cx="1684338" cy="175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Cel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mic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recLSN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pagini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modificate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dup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Analiz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9465" name="Rectangle 9"/>
          <p:cNvSpPr>
            <a:spLocks noChangeArrowheads="1"/>
          </p:cNvSpPr>
          <p:nvPr/>
        </p:nvSpPr>
        <p:spPr bwMode="auto">
          <a:xfrm>
            <a:off x="2108916" y="4648200"/>
            <a:ext cx="1684337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checkpoint</a:t>
            </a:r>
          </a:p>
        </p:txBody>
      </p:sp>
      <p:sp>
        <p:nvSpPr>
          <p:cNvPr id="19466" name="Rectangle 10"/>
          <p:cNvSpPr>
            <a:spLocks noChangeArrowheads="1"/>
          </p:cNvSpPr>
          <p:nvPr/>
        </p:nvSpPr>
        <p:spPr bwMode="auto">
          <a:xfrm>
            <a:off x="2057400" y="5513513"/>
            <a:ext cx="1889125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INTRERUPERE</a:t>
            </a:r>
          </a:p>
        </p:txBody>
      </p:sp>
      <p:sp>
        <p:nvSpPr>
          <p:cNvPr id="19467" name="Line 11"/>
          <p:cNvSpPr>
            <a:spLocks noChangeShapeType="1"/>
          </p:cNvSpPr>
          <p:nvPr/>
        </p:nvSpPr>
        <p:spPr bwMode="auto">
          <a:xfrm>
            <a:off x="3936128" y="19812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68" name="Line 12"/>
          <p:cNvSpPr>
            <a:spLocks noChangeShapeType="1"/>
          </p:cNvSpPr>
          <p:nvPr/>
        </p:nvSpPr>
        <p:spPr bwMode="auto">
          <a:xfrm>
            <a:off x="3936128" y="33528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69" name="Line 13"/>
          <p:cNvSpPr>
            <a:spLocks noChangeShapeType="1"/>
          </p:cNvSpPr>
          <p:nvPr/>
        </p:nvSpPr>
        <p:spPr bwMode="auto">
          <a:xfrm>
            <a:off x="3936128" y="49530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70" name="Line 14"/>
          <p:cNvSpPr>
            <a:spLocks noChangeShapeType="1"/>
          </p:cNvSpPr>
          <p:nvPr/>
        </p:nvSpPr>
        <p:spPr bwMode="auto">
          <a:xfrm>
            <a:off x="3936128" y="57150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71" name="Line 15"/>
          <p:cNvSpPr>
            <a:spLocks noChangeShapeType="1"/>
          </p:cNvSpPr>
          <p:nvPr/>
        </p:nvSpPr>
        <p:spPr bwMode="auto">
          <a:xfrm>
            <a:off x="4456828" y="4978400"/>
            <a:ext cx="0" cy="71120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2" name="Line 16"/>
          <p:cNvSpPr>
            <a:spLocks noChangeShapeType="1"/>
          </p:cNvSpPr>
          <p:nvPr/>
        </p:nvSpPr>
        <p:spPr bwMode="auto">
          <a:xfrm>
            <a:off x="4914028" y="3378200"/>
            <a:ext cx="0" cy="2311400"/>
          </a:xfrm>
          <a:prstGeom prst="line">
            <a:avLst/>
          </a:prstGeom>
          <a:noFill/>
          <a:ln w="50800">
            <a:solidFill>
              <a:srgbClr val="009900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3" name="Line 17"/>
          <p:cNvSpPr>
            <a:spLocks noChangeShapeType="1"/>
          </p:cNvSpPr>
          <p:nvPr/>
        </p:nvSpPr>
        <p:spPr bwMode="auto">
          <a:xfrm>
            <a:off x="5371228" y="2006600"/>
            <a:ext cx="0" cy="3683000"/>
          </a:xfrm>
          <a:prstGeom prst="line">
            <a:avLst/>
          </a:prstGeom>
          <a:noFill/>
          <a:ln w="50800">
            <a:solidFill>
              <a:srgbClr val="CC6600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4" name="Rectangle 18"/>
          <p:cNvSpPr>
            <a:spLocks noChangeArrowheads="1"/>
          </p:cNvSpPr>
          <p:nvPr/>
        </p:nvSpPr>
        <p:spPr bwMode="auto">
          <a:xfrm>
            <a:off x="4282204" y="5846763"/>
            <a:ext cx="42159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FF0000"/>
                </a:solidFill>
                <a:latin typeface="Book Antiqua" pitchFamily="18" charset="0"/>
              </a:rPr>
              <a:t>A</a:t>
            </a:r>
          </a:p>
        </p:txBody>
      </p:sp>
      <p:sp>
        <p:nvSpPr>
          <p:cNvPr id="19475" name="Rectangle 19"/>
          <p:cNvSpPr>
            <a:spLocks noChangeArrowheads="1"/>
          </p:cNvSpPr>
          <p:nvPr/>
        </p:nvSpPr>
        <p:spPr bwMode="auto">
          <a:xfrm>
            <a:off x="4739403" y="5848350"/>
            <a:ext cx="38792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009900"/>
                </a:solidFill>
                <a:latin typeface="Book Antiqua" pitchFamily="18" charset="0"/>
              </a:rPr>
              <a:t>R</a:t>
            </a:r>
          </a:p>
        </p:txBody>
      </p:sp>
      <p:sp>
        <p:nvSpPr>
          <p:cNvPr id="19476" name="Rectangle 20"/>
          <p:cNvSpPr>
            <a:spLocks noChangeArrowheads="1"/>
          </p:cNvSpPr>
          <p:nvPr/>
        </p:nvSpPr>
        <p:spPr bwMode="auto">
          <a:xfrm>
            <a:off x="5196604" y="5848350"/>
            <a:ext cx="42159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dirty="0">
                <a:solidFill>
                  <a:srgbClr val="CC6600"/>
                </a:solidFill>
                <a:latin typeface="Book Antiqua" pitchFamily="18" charset="0"/>
              </a:rPr>
              <a:t>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71" grpId="0" animBg="1"/>
      <p:bldP spid="19472" grpId="0" animBg="1"/>
      <p:bldP spid="19473" grpId="0" animBg="1"/>
      <p:bldP spid="19474" grpId="0"/>
      <p:bldP spid="19475" grpId="0"/>
      <p:bldP spid="1947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81028" y="522070"/>
            <a:ext cx="10032993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endParaRPr lang="en-US" dirty="0"/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38800" y="6324600"/>
            <a:ext cx="5715000" cy="1524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endParaRPr lang="en-US" sz="2800"/>
          </a:p>
        </p:txBody>
      </p:sp>
      <p:sp>
        <p:nvSpPr>
          <p:cNvPr id="23557" name="Rectangle 5"/>
          <p:cNvSpPr>
            <a:spLocks noChangeArrowheads="1"/>
          </p:cNvSpPr>
          <p:nvPr/>
        </p:nvSpPr>
        <p:spPr bwMode="auto">
          <a:xfrm>
            <a:off x="2911476" y="2819400"/>
            <a:ext cx="2294347" cy="2244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Tranz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Pagini</a:t>
            </a:r>
            <a:r>
              <a:rPr lang="en-US" sz="2000" dirty="0">
                <a:solidFill>
                  <a:srgbClr val="0000FF"/>
                </a:solidFill>
                <a:latin typeface="Arial" pitchFamily="34" charset="0"/>
              </a:rPr>
              <a:t> Mod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</p:txBody>
      </p:sp>
      <p:sp>
        <p:nvSpPr>
          <p:cNvPr id="23558" name="Line 6"/>
          <p:cNvSpPr>
            <a:spLocks noChangeShapeType="1"/>
          </p:cNvSpPr>
          <p:nvPr/>
        </p:nvSpPr>
        <p:spPr bwMode="auto">
          <a:xfrm>
            <a:off x="5410200" y="1219200"/>
            <a:ext cx="0" cy="524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>
            <a:off x="2873376" y="5078413"/>
            <a:ext cx="131446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folHlink"/>
                </a:solidFill>
                <a:latin typeface="Book Antiqua" pitchFamily="18" charset="0"/>
              </a:rPr>
              <a:t>ToUndo</a:t>
            </a:r>
          </a:p>
        </p:txBody>
      </p:sp>
      <p:grpSp>
        <p:nvGrpSpPr>
          <p:cNvPr id="23560" name="Group 8"/>
          <p:cNvGrpSpPr>
            <a:grpSpLocks/>
          </p:cNvGrpSpPr>
          <p:nvPr/>
        </p:nvGrpSpPr>
        <p:grpSpPr bwMode="auto">
          <a:xfrm>
            <a:off x="3052764" y="1738314"/>
            <a:ext cx="1677987" cy="915987"/>
            <a:chOff x="435" y="1195"/>
            <a:chExt cx="1057" cy="577"/>
          </a:xfrm>
        </p:grpSpPr>
        <p:sp>
          <p:nvSpPr>
            <p:cNvPr id="23584" name="Rectangle 9"/>
            <p:cNvSpPr>
              <a:spLocks noChangeArrowheads="1"/>
            </p:cNvSpPr>
            <p:nvPr/>
          </p:nvSpPr>
          <p:spPr bwMode="auto">
            <a:xfrm>
              <a:off x="658" y="1380"/>
              <a:ext cx="57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>
                  <a:latin typeface="Book Antiqua" pitchFamily="18" charset="0"/>
                </a:rPr>
                <a:t>RAM</a:t>
              </a:r>
            </a:p>
          </p:txBody>
        </p:sp>
        <p:grpSp>
          <p:nvGrpSpPr>
            <p:cNvPr id="23585" name="Group 10"/>
            <p:cNvGrpSpPr>
              <a:grpSpLocks/>
            </p:cNvGrpSpPr>
            <p:nvPr/>
          </p:nvGrpSpPr>
          <p:grpSpPr bwMode="auto">
            <a:xfrm>
              <a:off x="435" y="1195"/>
              <a:ext cx="1057" cy="577"/>
              <a:chOff x="435" y="1195"/>
              <a:chExt cx="1057" cy="577"/>
            </a:xfrm>
          </p:grpSpPr>
          <p:sp>
            <p:nvSpPr>
              <p:cNvPr id="23586" name="Rectangle 11"/>
              <p:cNvSpPr>
                <a:spLocks noChangeArrowheads="1"/>
              </p:cNvSpPr>
              <p:nvPr/>
            </p:nvSpPr>
            <p:spPr bwMode="auto">
              <a:xfrm>
                <a:off x="436" y="1245"/>
                <a:ext cx="1019" cy="527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587" name="Line 12"/>
              <p:cNvSpPr>
                <a:spLocks noChangeShapeType="1"/>
              </p:cNvSpPr>
              <p:nvPr/>
            </p:nvSpPr>
            <p:spPr bwMode="auto">
              <a:xfrm flipV="1">
                <a:off x="435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88" name="Line 13"/>
              <p:cNvSpPr>
                <a:spLocks noChangeShapeType="1"/>
              </p:cNvSpPr>
              <p:nvPr/>
            </p:nvSpPr>
            <p:spPr bwMode="auto">
              <a:xfrm flipV="1">
                <a:off x="492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89" name="Line 14"/>
              <p:cNvSpPr>
                <a:spLocks noChangeShapeType="1"/>
              </p:cNvSpPr>
              <p:nvPr/>
            </p:nvSpPr>
            <p:spPr bwMode="auto">
              <a:xfrm flipH="1">
                <a:off x="542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0" name="Line 15"/>
              <p:cNvSpPr>
                <a:spLocks noChangeShapeType="1"/>
              </p:cNvSpPr>
              <p:nvPr/>
            </p:nvSpPr>
            <p:spPr bwMode="auto">
              <a:xfrm flipH="1">
                <a:off x="599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1" name="Line 16"/>
              <p:cNvSpPr>
                <a:spLocks noChangeShapeType="1"/>
              </p:cNvSpPr>
              <p:nvPr/>
            </p:nvSpPr>
            <p:spPr bwMode="auto">
              <a:xfrm flipV="1">
                <a:off x="663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2" name="Line 17"/>
              <p:cNvSpPr>
                <a:spLocks noChangeShapeType="1"/>
              </p:cNvSpPr>
              <p:nvPr/>
            </p:nvSpPr>
            <p:spPr bwMode="auto">
              <a:xfrm flipV="1">
                <a:off x="7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3" name="Line 18"/>
              <p:cNvSpPr>
                <a:spLocks noChangeShapeType="1"/>
              </p:cNvSpPr>
              <p:nvPr/>
            </p:nvSpPr>
            <p:spPr bwMode="auto">
              <a:xfrm flipH="1">
                <a:off x="770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4" name="Line 19"/>
              <p:cNvSpPr>
                <a:spLocks noChangeShapeType="1"/>
              </p:cNvSpPr>
              <p:nvPr/>
            </p:nvSpPr>
            <p:spPr bwMode="auto">
              <a:xfrm flipH="1">
                <a:off x="828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5" name="Line 20"/>
              <p:cNvSpPr>
                <a:spLocks noChangeShapeType="1"/>
              </p:cNvSpPr>
              <p:nvPr/>
            </p:nvSpPr>
            <p:spPr bwMode="auto">
              <a:xfrm flipV="1">
                <a:off x="893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6" name="Line 21"/>
              <p:cNvSpPr>
                <a:spLocks noChangeShapeType="1"/>
              </p:cNvSpPr>
              <p:nvPr/>
            </p:nvSpPr>
            <p:spPr bwMode="auto">
              <a:xfrm flipV="1">
                <a:off x="950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7" name="Line 22"/>
              <p:cNvSpPr>
                <a:spLocks noChangeShapeType="1"/>
              </p:cNvSpPr>
              <p:nvPr/>
            </p:nvSpPr>
            <p:spPr bwMode="auto">
              <a:xfrm flipH="1">
                <a:off x="999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8" name="Line 23"/>
              <p:cNvSpPr>
                <a:spLocks noChangeShapeType="1"/>
              </p:cNvSpPr>
              <p:nvPr/>
            </p:nvSpPr>
            <p:spPr bwMode="auto">
              <a:xfrm flipH="1">
                <a:off x="1056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9" name="Line 24"/>
              <p:cNvSpPr>
                <a:spLocks noChangeShapeType="1"/>
              </p:cNvSpPr>
              <p:nvPr/>
            </p:nvSpPr>
            <p:spPr bwMode="auto">
              <a:xfrm flipV="1">
                <a:off x="11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0" name="Line 25"/>
              <p:cNvSpPr>
                <a:spLocks noChangeShapeType="1"/>
              </p:cNvSpPr>
              <p:nvPr/>
            </p:nvSpPr>
            <p:spPr bwMode="auto">
              <a:xfrm flipV="1">
                <a:off x="1177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1" name="Line 26"/>
              <p:cNvSpPr>
                <a:spLocks noChangeShapeType="1"/>
              </p:cNvSpPr>
              <p:nvPr/>
            </p:nvSpPr>
            <p:spPr bwMode="auto">
              <a:xfrm flipH="1">
                <a:off x="1227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2" name="Line 27"/>
              <p:cNvSpPr>
                <a:spLocks noChangeShapeType="1"/>
              </p:cNvSpPr>
              <p:nvPr/>
            </p:nvSpPr>
            <p:spPr bwMode="auto">
              <a:xfrm flipH="1">
                <a:off x="1284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3" name="Line 28"/>
              <p:cNvSpPr>
                <a:spLocks noChangeShapeType="1"/>
              </p:cNvSpPr>
              <p:nvPr/>
            </p:nvSpPr>
            <p:spPr bwMode="auto">
              <a:xfrm flipV="1">
                <a:off x="1348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4" name="Line 29"/>
              <p:cNvSpPr>
                <a:spLocks noChangeShapeType="1"/>
              </p:cNvSpPr>
              <p:nvPr/>
            </p:nvSpPr>
            <p:spPr bwMode="auto">
              <a:xfrm flipH="1">
                <a:off x="1398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5" name="Line 30"/>
              <p:cNvSpPr>
                <a:spLocks noChangeShapeType="1"/>
              </p:cNvSpPr>
              <p:nvPr/>
            </p:nvSpPr>
            <p:spPr bwMode="auto">
              <a:xfrm flipH="1">
                <a:off x="1455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6" name="Line 31"/>
              <p:cNvSpPr>
                <a:spLocks noChangeShapeType="1"/>
              </p:cNvSpPr>
              <p:nvPr/>
            </p:nvSpPr>
            <p:spPr bwMode="auto">
              <a:xfrm flipH="1">
                <a:off x="1455" y="1739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7" name="Rectangle 32"/>
              <p:cNvSpPr>
                <a:spLocks noChangeArrowheads="1"/>
              </p:cNvSpPr>
              <p:nvPr/>
            </p:nvSpPr>
            <p:spPr bwMode="auto">
              <a:xfrm>
                <a:off x="465" y="1286"/>
                <a:ext cx="962" cy="445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23561" name="Rectangle 33"/>
          <p:cNvSpPr>
            <a:spLocks noChangeArrowheads="1"/>
          </p:cNvSpPr>
          <p:nvPr/>
        </p:nvSpPr>
        <p:spPr bwMode="auto">
          <a:xfrm>
            <a:off x="6556376" y="2090739"/>
            <a:ext cx="2704267" cy="4060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 err="1">
                <a:latin typeface="Book Antiqua" pitchFamily="18" charset="0"/>
              </a:rPr>
              <a:t>begin_checkpoint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</a:t>
            </a:r>
            <a:r>
              <a:rPr lang="en-US" sz="2000" dirty="0" err="1">
                <a:latin typeface="Book Antiqua" pitchFamily="18" charset="0"/>
              </a:rPr>
              <a:t>end_checkpoint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T1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 T2 writes P3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abort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T1 LSN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T3 writes P1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T2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</p:txBody>
      </p:sp>
      <p:sp>
        <p:nvSpPr>
          <p:cNvPr id="23562" name="Line 34"/>
          <p:cNvSpPr>
            <a:spLocks noChangeShapeType="1"/>
          </p:cNvSpPr>
          <p:nvPr/>
        </p:nvSpPr>
        <p:spPr bwMode="auto">
          <a:xfrm>
            <a:off x="6423025" y="1854200"/>
            <a:ext cx="0" cy="40640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3" name="Line 35"/>
          <p:cNvSpPr>
            <a:spLocks noChangeShapeType="1"/>
          </p:cNvSpPr>
          <p:nvPr/>
        </p:nvSpPr>
        <p:spPr bwMode="auto">
          <a:xfrm>
            <a:off x="6283325" y="5486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4" name="Line 36"/>
          <p:cNvSpPr>
            <a:spLocks noChangeShapeType="1"/>
          </p:cNvSpPr>
          <p:nvPr/>
        </p:nvSpPr>
        <p:spPr bwMode="auto">
          <a:xfrm>
            <a:off x="6283325" y="5105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5" name="Line 37"/>
          <p:cNvSpPr>
            <a:spLocks noChangeShapeType="1"/>
          </p:cNvSpPr>
          <p:nvPr/>
        </p:nvSpPr>
        <p:spPr bwMode="auto">
          <a:xfrm>
            <a:off x="6283325" y="4724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6" name="Line 38"/>
          <p:cNvSpPr>
            <a:spLocks noChangeShapeType="1"/>
          </p:cNvSpPr>
          <p:nvPr/>
        </p:nvSpPr>
        <p:spPr bwMode="auto">
          <a:xfrm>
            <a:off x="6283325" y="4343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7" name="Line 39"/>
          <p:cNvSpPr>
            <a:spLocks noChangeShapeType="1"/>
          </p:cNvSpPr>
          <p:nvPr/>
        </p:nvSpPr>
        <p:spPr bwMode="auto">
          <a:xfrm>
            <a:off x="6283325" y="3962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8" name="Line 40"/>
          <p:cNvSpPr>
            <a:spLocks noChangeShapeType="1"/>
          </p:cNvSpPr>
          <p:nvPr/>
        </p:nvSpPr>
        <p:spPr bwMode="auto">
          <a:xfrm>
            <a:off x="6283325" y="3505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9" name="Line 41"/>
          <p:cNvSpPr>
            <a:spLocks noChangeShapeType="1"/>
          </p:cNvSpPr>
          <p:nvPr/>
        </p:nvSpPr>
        <p:spPr bwMode="auto">
          <a:xfrm>
            <a:off x="6283325" y="2362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0" name="Rectangle 42"/>
          <p:cNvSpPr>
            <a:spLocks noChangeArrowheads="1"/>
          </p:cNvSpPr>
          <p:nvPr/>
        </p:nvSpPr>
        <p:spPr bwMode="auto">
          <a:xfrm>
            <a:off x="5486400" y="1503363"/>
            <a:ext cx="21464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u="sng">
                <a:latin typeface="Book Antiqua" pitchFamily="18" charset="0"/>
              </a:rPr>
              <a:t>LSN         LOG</a:t>
            </a:r>
          </a:p>
        </p:txBody>
      </p:sp>
      <p:sp>
        <p:nvSpPr>
          <p:cNvPr id="23571" name="Rectangle 43"/>
          <p:cNvSpPr>
            <a:spLocks noChangeArrowheads="1"/>
          </p:cNvSpPr>
          <p:nvPr/>
        </p:nvSpPr>
        <p:spPr bwMode="auto">
          <a:xfrm>
            <a:off x="5486400" y="2089151"/>
            <a:ext cx="759824" cy="3660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00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05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20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30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40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45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50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60</a:t>
            </a:r>
          </a:p>
        </p:txBody>
      </p:sp>
      <p:grpSp>
        <p:nvGrpSpPr>
          <p:cNvPr id="23572" name="Group 44"/>
          <p:cNvGrpSpPr>
            <a:grpSpLocks/>
          </p:cNvGrpSpPr>
          <p:nvPr/>
        </p:nvGrpSpPr>
        <p:grpSpPr bwMode="auto">
          <a:xfrm>
            <a:off x="6257925" y="5803900"/>
            <a:ext cx="330200" cy="203200"/>
            <a:chOff x="2440" y="3656"/>
            <a:chExt cx="208" cy="128"/>
          </a:xfrm>
        </p:grpSpPr>
        <p:sp>
          <p:nvSpPr>
            <p:cNvPr id="23582" name="Line 45"/>
            <p:cNvSpPr>
              <a:spLocks noChangeShapeType="1"/>
            </p:cNvSpPr>
            <p:nvPr/>
          </p:nvSpPr>
          <p:spPr bwMode="auto">
            <a:xfrm>
              <a:off x="2456" y="3656"/>
              <a:ext cx="176" cy="12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583" name="Line 46"/>
            <p:cNvSpPr>
              <a:spLocks noChangeShapeType="1"/>
            </p:cNvSpPr>
            <p:nvPr/>
          </p:nvSpPr>
          <p:spPr bwMode="auto">
            <a:xfrm flipH="1">
              <a:off x="2440" y="3656"/>
              <a:ext cx="208" cy="12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73" name="Rectangle 47"/>
          <p:cNvSpPr>
            <a:spLocks noChangeArrowheads="1"/>
          </p:cNvSpPr>
          <p:nvPr/>
        </p:nvSpPr>
        <p:spPr bwMode="auto">
          <a:xfrm>
            <a:off x="10134601" y="2943226"/>
            <a:ext cx="1195841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>
                <a:solidFill>
                  <a:schemeClr val="tx2"/>
                </a:solidFill>
                <a:latin typeface="Arial" pitchFamily="34" charset="0"/>
              </a:rPr>
              <a:t>prevLSNs</a:t>
            </a:r>
          </a:p>
        </p:txBody>
      </p:sp>
      <p:sp>
        <p:nvSpPr>
          <p:cNvPr id="23574" name="Line 48"/>
          <p:cNvSpPr>
            <a:spLocks noChangeShapeType="1"/>
          </p:cNvSpPr>
          <p:nvPr/>
        </p:nvSpPr>
        <p:spPr bwMode="auto">
          <a:xfrm flipH="1">
            <a:off x="9229725" y="3136900"/>
            <a:ext cx="939800" cy="2794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5" name="Line 49"/>
          <p:cNvSpPr>
            <a:spLocks noChangeShapeType="1"/>
          </p:cNvSpPr>
          <p:nvPr/>
        </p:nvSpPr>
        <p:spPr bwMode="auto">
          <a:xfrm flipH="1">
            <a:off x="7934325" y="3289300"/>
            <a:ext cx="2616200" cy="13462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6" name="Line 50"/>
          <p:cNvSpPr>
            <a:spLocks noChangeShapeType="1"/>
          </p:cNvSpPr>
          <p:nvPr/>
        </p:nvSpPr>
        <p:spPr bwMode="auto">
          <a:xfrm>
            <a:off x="6283325" y="2743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7" name="Line 51"/>
          <p:cNvSpPr>
            <a:spLocks noChangeShapeType="1"/>
          </p:cNvSpPr>
          <p:nvPr/>
        </p:nvSpPr>
        <p:spPr bwMode="auto">
          <a:xfrm>
            <a:off x="6283325" y="3124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8" name="Arc 52"/>
          <p:cNvSpPr>
            <a:spLocks/>
          </p:cNvSpPr>
          <p:nvPr/>
        </p:nvSpPr>
        <p:spPr bwMode="auto">
          <a:xfrm>
            <a:off x="7642225" y="3971925"/>
            <a:ext cx="298450" cy="749300"/>
          </a:xfrm>
          <a:custGeom>
            <a:avLst/>
            <a:gdLst>
              <a:gd name="T0" fmla="*/ 109584 w 21600"/>
              <a:gd name="T1" fmla="*/ 0 h 43192"/>
              <a:gd name="T2" fmla="*/ 0 w 21600"/>
              <a:gd name="T3" fmla="*/ 12998946 h 43192"/>
              <a:gd name="T4" fmla="*/ 0 w 21600"/>
              <a:gd name="T5" fmla="*/ 6498276 h 4319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43192" fill="none" extrusionOk="0">
                <a:moveTo>
                  <a:pt x="574" y="-1"/>
                </a:moveTo>
                <a:cubicBezTo>
                  <a:pt x="12275" y="310"/>
                  <a:pt x="21600" y="9886"/>
                  <a:pt x="21600" y="21592"/>
                </a:cubicBezTo>
                <a:cubicBezTo>
                  <a:pt x="21600" y="33521"/>
                  <a:pt x="11929" y="43191"/>
                  <a:pt x="0" y="43192"/>
                </a:cubicBezTo>
              </a:path>
              <a:path w="21600" h="43192" stroke="0" extrusionOk="0">
                <a:moveTo>
                  <a:pt x="574" y="-1"/>
                </a:moveTo>
                <a:cubicBezTo>
                  <a:pt x="12275" y="310"/>
                  <a:pt x="21600" y="9886"/>
                  <a:pt x="21600" y="21592"/>
                </a:cubicBezTo>
                <a:cubicBezTo>
                  <a:pt x="21600" y="33521"/>
                  <a:pt x="11929" y="43191"/>
                  <a:pt x="0" y="43192"/>
                </a:cubicBezTo>
                <a:lnTo>
                  <a:pt x="0" y="21592"/>
                </a:lnTo>
                <a:lnTo>
                  <a:pt x="574" y="-1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9" name="Arc 53"/>
          <p:cNvSpPr>
            <a:spLocks/>
          </p:cNvSpPr>
          <p:nvPr/>
        </p:nvSpPr>
        <p:spPr bwMode="auto">
          <a:xfrm>
            <a:off x="8099425" y="3171825"/>
            <a:ext cx="1060450" cy="787400"/>
          </a:xfrm>
          <a:custGeom>
            <a:avLst/>
            <a:gdLst>
              <a:gd name="T0" fmla="*/ 45270463 w 21600"/>
              <a:gd name="T1" fmla="*/ 0 h 32267"/>
              <a:gd name="T2" fmla="*/ 0 w 21600"/>
              <a:gd name="T3" fmla="*/ 19214639 h 32267"/>
              <a:gd name="T4" fmla="*/ 0 w 21600"/>
              <a:gd name="T5" fmla="*/ 6352081 h 3226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32267" fill="none" extrusionOk="0">
                <a:moveTo>
                  <a:pt x="18782" y="-1"/>
                </a:moveTo>
                <a:cubicBezTo>
                  <a:pt x="20629" y="3251"/>
                  <a:pt x="21600" y="6927"/>
                  <a:pt x="21600" y="10667"/>
                </a:cubicBezTo>
                <a:cubicBezTo>
                  <a:pt x="21600" y="22596"/>
                  <a:pt x="11929" y="32266"/>
                  <a:pt x="0" y="32267"/>
                </a:cubicBezTo>
              </a:path>
              <a:path w="21600" h="32267" stroke="0" extrusionOk="0">
                <a:moveTo>
                  <a:pt x="18782" y="-1"/>
                </a:moveTo>
                <a:cubicBezTo>
                  <a:pt x="20629" y="3251"/>
                  <a:pt x="21600" y="6927"/>
                  <a:pt x="21600" y="10667"/>
                </a:cubicBezTo>
                <a:cubicBezTo>
                  <a:pt x="21600" y="22596"/>
                  <a:pt x="11929" y="32266"/>
                  <a:pt x="0" y="32267"/>
                </a:cubicBezTo>
                <a:lnTo>
                  <a:pt x="0" y="10667"/>
                </a:lnTo>
                <a:lnTo>
                  <a:pt x="18782" y="-1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80" name="Arc 54"/>
          <p:cNvSpPr>
            <a:spLocks/>
          </p:cNvSpPr>
          <p:nvPr/>
        </p:nvSpPr>
        <p:spPr bwMode="auto">
          <a:xfrm>
            <a:off x="9023350" y="3551239"/>
            <a:ext cx="444500" cy="2008187"/>
          </a:xfrm>
          <a:custGeom>
            <a:avLst/>
            <a:gdLst>
              <a:gd name="T0" fmla="*/ 0 w 25617"/>
              <a:gd name="T1" fmla="*/ 814664 h 43200"/>
              <a:gd name="T2" fmla="*/ 1209452 w 25617"/>
              <a:gd name="T3" fmla="*/ 93352200 h 43200"/>
              <a:gd name="T4" fmla="*/ 1209452 w 25617"/>
              <a:gd name="T5" fmla="*/ 46676123 h 432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5617" h="43200" fill="none" extrusionOk="0">
                <a:moveTo>
                  <a:pt x="-1" y="376"/>
                </a:moveTo>
                <a:cubicBezTo>
                  <a:pt x="1324" y="126"/>
                  <a:pt x="2669" y="-1"/>
                  <a:pt x="4017" y="0"/>
                </a:cubicBezTo>
                <a:cubicBezTo>
                  <a:pt x="15946" y="0"/>
                  <a:pt x="25617" y="9670"/>
                  <a:pt x="25617" y="21600"/>
                </a:cubicBezTo>
                <a:cubicBezTo>
                  <a:pt x="25617" y="33529"/>
                  <a:pt x="15946" y="43199"/>
                  <a:pt x="4017" y="43200"/>
                </a:cubicBezTo>
              </a:path>
              <a:path w="25617" h="43200" stroke="0" extrusionOk="0">
                <a:moveTo>
                  <a:pt x="-1" y="376"/>
                </a:moveTo>
                <a:cubicBezTo>
                  <a:pt x="1324" y="126"/>
                  <a:pt x="2669" y="-1"/>
                  <a:pt x="4017" y="0"/>
                </a:cubicBezTo>
                <a:cubicBezTo>
                  <a:pt x="15946" y="0"/>
                  <a:pt x="25617" y="9670"/>
                  <a:pt x="25617" y="21600"/>
                </a:cubicBezTo>
                <a:cubicBezTo>
                  <a:pt x="25617" y="33529"/>
                  <a:pt x="15946" y="43199"/>
                  <a:pt x="4017" y="43200"/>
                </a:cubicBezTo>
                <a:lnTo>
                  <a:pt x="4017" y="21600"/>
                </a:lnTo>
                <a:lnTo>
                  <a:pt x="-1" y="376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81" name="Line 55"/>
          <p:cNvSpPr>
            <a:spLocks noChangeShapeType="1"/>
          </p:cNvSpPr>
          <p:nvPr/>
        </p:nvSpPr>
        <p:spPr bwMode="auto">
          <a:xfrm flipH="1">
            <a:off x="9534525" y="3365500"/>
            <a:ext cx="1473200" cy="11176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25452" y="452219"/>
            <a:ext cx="10248896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endParaRPr lang="en-US" dirty="0"/>
          </a:p>
        </p:txBody>
      </p:sp>
      <p:sp>
        <p:nvSpPr>
          <p:cNvPr id="24582" name="Rectangle 6"/>
          <p:cNvSpPr>
            <a:spLocks noChangeArrowheads="1"/>
          </p:cNvSpPr>
          <p:nvPr/>
        </p:nvSpPr>
        <p:spPr bwMode="auto">
          <a:xfrm>
            <a:off x="3262901" y="5078413"/>
            <a:ext cx="131446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folHlink"/>
                </a:solidFill>
                <a:latin typeface="Book Antiqua" pitchFamily="18" charset="0"/>
              </a:rPr>
              <a:t>ToUndo</a:t>
            </a:r>
          </a:p>
        </p:txBody>
      </p:sp>
      <p:grpSp>
        <p:nvGrpSpPr>
          <p:cNvPr id="24583" name="Group 7"/>
          <p:cNvGrpSpPr>
            <a:grpSpLocks/>
          </p:cNvGrpSpPr>
          <p:nvPr/>
        </p:nvGrpSpPr>
        <p:grpSpPr bwMode="auto">
          <a:xfrm>
            <a:off x="3442289" y="1738314"/>
            <a:ext cx="1677987" cy="915987"/>
            <a:chOff x="435" y="1195"/>
            <a:chExt cx="1057" cy="577"/>
          </a:xfrm>
        </p:grpSpPr>
        <p:sp>
          <p:nvSpPr>
            <p:cNvPr id="24607" name="Rectangle 8"/>
            <p:cNvSpPr>
              <a:spLocks noChangeArrowheads="1"/>
            </p:cNvSpPr>
            <p:nvPr/>
          </p:nvSpPr>
          <p:spPr bwMode="auto">
            <a:xfrm>
              <a:off x="658" y="1380"/>
              <a:ext cx="57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>
                  <a:latin typeface="Book Antiqua" pitchFamily="18" charset="0"/>
                </a:rPr>
                <a:t>RAM</a:t>
              </a:r>
            </a:p>
          </p:txBody>
        </p:sp>
        <p:grpSp>
          <p:nvGrpSpPr>
            <p:cNvPr id="24608" name="Group 9"/>
            <p:cNvGrpSpPr>
              <a:grpSpLocks/>
            </p:cNvGrpSpPr>
            <p:nvPr/>
          </p:nvGrpSpPr>
          <p:grpSpPr bwMode="auto">
            <a:xfrm>
              <a:off x="435" y="1195"/>
              <a:ext cx="1057" cy="577"/>
              <a:chOff x="435" y="1195"/>
              <a:chExt cx="1057" cy="577"/>
            </a:xfrm>
          </p:grpSpPr>
          <p:sp>
            <p:nvSpPr>
              <p:cNvPr id="24609" name="Rectangle 10"/>
              <p:cNvSpPr>
                <a:spLocks noChangeArrowheads="1"/>
              </p:cNvSpPr>
              <p:nvPr/>
            </p:nvSpPr>
            <p:spPr bwMode="auto">
              <a:xfrm>
                <a:off x="436" y="1245"/>
                <a:ext cx="1019" cy="527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610" name="Line 11"/>
              <p:cNvSpPr>
                <a:spLocks noChangeShapeType="1"/>
              </p:cNvSpPr>
              <p:nvPr/>
            </p:nvSpPr>
            <p:spPr bwMode="auto">
              <a:xfrm flipV="1">
                <a:off x="435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1" name="Line 12"/>
              <p:cNvSpPr>
                <a:spLocks noChangeShapeType="1"/>
              </p:cNvSpPr>
              <p:nvPr/>
            </p:nvSpPr>
            <p:spPr bwMode="auto">
              <a:xfrm flipV="1">
                <a:off x="492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2" name="Line 13"/>
              <p:cNvSpPr>
                <a:spLocks noChangeShapeType="1"/>
              </p:cNvSpPr>
              <p:nvPr/>
            </p:nvSpPr>
            <p:spPr bwMode="auto">
              <a:xfrm flipH="1">
                <a:off x="542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3" name="Line 14"/>
              <p:cNvSpPr>
                <a:spLocks noChangeShapeType="1"/>
              </p:cNvSpPr>
              <p:nvPr/>
            </p:nvSpPr>
            <p:spPr bwMode="auto">
              <a:xfrm flipH="1">
                <a:off x="599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4" name="Line 15"/>
              <p:cNvSpPr>
                <a:spLocks noChangeShapeType="1"/>
              </p:cNvSpPr>
              <p:nvPr/>
            </p:nvSpPr>
            <p:spPr bwMode="auto">
              <a:xfrm flipV="1">
                <a:off x="663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5" name="Line 16"/>
              <p:cNvSpPr>
                <a:spLocks noChangeShapeType="1"/>
              </p:cNvSpPr>
              <p:nvPr/>
            </p:nvSpPr>
            <p:spPr bwMode="auto">
              <a:xfrm flipV="1">
                <a:off x="7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6" name="Line 17"/>
              <p:cNvSpPr>
                <a:spLocks noChangeShapeType="1"/>
              </p:cNvSpPr>
              <p:nvPr/>
            </p:nvSpPr>
            <p:spPr bwMode="auto">
              <a:xfrm flipH="1">
                <a:off x="770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7" name="Line 18"/>
              <p:cNvSpPr>
                <a:spLocks noChangeShapeType="1"/>
              </p:cNvSpPr>
              <p:nvPr/>
            </p:nvSpPr>
            <p:spPr bwMode="auto">
              <a:xfrm flipH="1">
                <a:off x="828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8" name="Line 19"/>
              <p:cNvSpPr>
                <a:spLocks noChangeShapeType="1"/>
              </p:cNvSpPr>
              <p:nvPr/>
            </p:nvSpPr>
            <p:spPr bwMode="auto">
              <a:xfrm flipV="1">
                <a:off x="893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9" name="Line 20"/>
              <p:cNvSpPr>
                <a:spLocks noChangeShapeType="1"/>
              </p:cNvSpPr>
              <p:nvPr/>
            </p:nvSpPr>
            <p:spPr bwMode="auto">
              <a:xfrm flipV="1">
                <a:off x="950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0" name="Line 21"/>
              <p:cNvSpPr>
                <a:spLocks noChangeShapeType="1"/>
              </p:cNvSpPr>
              <p:nvPr/>
            </p:nvSpPr>
            <p:spPr bwMode="auto">
              <a:xfrm flipH="1">
                <a:off x="999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1" name="Line 22"/>
              <p:cNvSpPr>
                <a:spLocks noChangeShapeType="1"/>
              </p:cNvSpPr>
              <p:nvPr/>
            </p:nvSpPr>
            <p:spPr bwMode="auto">
              <a:xfrm flipH="1">
                <a:off x="1056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2" name="Line 23"/>
              <p:cNvSpPr>
                <a:spLocks noChangeShapeType="1"/>
              </p:cNvSpPr>
              <p:nvPr/>
            </p:nvSpPr>
            <p:spPr bwMode="auto">
              <a:xfrm flipV="1">
                <a:off x="11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3" name="Line 24"/>
              <p:cNvSpPr>
                <a:spLocks noChangeShapeType="1"/>
              </p:cNvSpPr>
              <p:nvPr/>
            </p:nvSpPr>
            <p:spPr bwMode="auto">
              <a:xfrm flipV="1">
                <a:off x="1177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4" name="Line 25"/>
              <p:cNvSpPr>
                <a:spLocks noChangeShapeType="1"/>
              </p:cNvSpPr>
              <p:nvPr/>
            </p:nvSpPr>
            <p:spPr bwMode="auto">
              <a:xfrm flipH="1">
                <a:off x="1227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5" name="Line 26"/>
              <p:cNvSpPr>
                <a:spLocks noChangeShapeType="1"/>
              </p:cNvSpPr>
              <p:nvPr/>
            </p:nvSpPr>
            <p:spPr bwMode="auto">
              <a:xfrm flipH="1">
                <a:off x="1284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6" name="Line 27"/>
              <p:cNvSpPr>
                <a:spLocks noChangeShapeType="1"/>
              </p:cNvSpPr>
              <p:nvPr/>
            </p:nvSpPr>
            <p:spPr bwMode="auto">
              <a:xfrm flipV="1">
                <a:off x="1348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7" name="Line 28"/>
              <p:cNvSpPr>
                <a:spLocks noChangeShapeType="1"/>
              </p:cNvSpPr>
              <p:nvPr/>
            </p:nvSpPr>
            <p:spPr bwMode="auto">
              <a:xfrm flipH="1">
                <a:off x="1398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8" name="Line 29"/>
              <p:cNvSpPr>
                <a:spLocks noChangeShapeType="1"/>
              </p:cNvSpPr>
              <p:nvPr/>
            </p:nvSpPr>
            <p:spPr bwMode="auto">
              <a:xfrm flipH="1">
                <a:off x="1455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9" name="Line 30"/>
              <p:cNvSpPr>
                <a:spLocks noChangeShapeType="1"/>
              </p:cNvSpPr>
              <p:nvPr/>
            </p:nvSpPr>
            <p:spPr bwMode="auto">
              <a:xfrm flipH="1">
                <a:off x="1455" y="1739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0" name="Rectangle 31"/>
              <p:cNvSpPr>
                <a:spLocks noChangeArrowheads="1"/>
              </p:cNvSpPr>
              <p:nvPr/>
            </p:nvSpPr>
            <p:spPr bwMode="auto">
              <a:xfrm>
                <a:off x="465" y="1286"/>
                <a:ext cx="962" cy="445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24584" name="Rectangle 32"/>
          <p:cNvSpPr>
            <a:spLocks noChangeArrowheads="1"/>
          </p:cNvSpPr>
          <p:nvPr/>
        </p:nvSpPr>
        <p:spPr bwMode="auto">
          <a:xfrm>
            <a:off x="5799725" y="593725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5" name="Rectangle 33"/>
          <p:cNvSpPr>
            <a:spLocks noChangeArrowheads="1"/>
          </p:cNvSpPr>
          <p:nvPr/>
        </p:nvSpPr>
        <p:spPr bwMode="auto">
          <a:xfrm>
            <a:off x="6849063" y="1473200"/>
            <a:ext cx="4118116" cy="4860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 err="1">
                <a:latin typeface="Book Antiqua" pitchFamily="18" charset="0"/>
              </a:rPr>
              <a:t>begin_checkpoint</a:t>
            </a:r>
            <a:r>
              <a:rPr lang="en-US" sz="2000" dirty="0">
                <a:latin typeface="Book Antiqua" pitchFamily="18" charset="0"/>
              </a:rPr>
              <a:t>, </a:t>
            </a:r>
            <a:r>
              <a:rPr lang="en-US" sz="2000" dirty="0" err="1">
                <a:latin typeface="Book Antiqua" pitchFamily="18" charset="0"/>
              </a:rPr>
              <a:t>end_checkpoint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T1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 T2 writes P3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abort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T1 LSN 10, </a:t>
            </a:r>
            <a:r>
              <a:rPr lang="en-US" sz="2000" b="1" dirty="0">
                <a:latin typeface="Book Antiqua" pitchFamily="18" charset="0"/>
              </a:rPr>
              <a:t>T1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T3 writes P1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T2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T2 LSN 60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T3 LSN 50, </a:t>
            </a:r>
            <a:r>
              <a:rPr lang="en-US" sz="2000" b="1" dirty="0">
                <a:latin typeface="Book Antiqua" pitchFamily="18" charset="0"/>
              </a:rPr>
              <a:t>T3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T2 LSN 20, </a:t>
            </a:r>
            <a:r>
              <a:rPr lang="en-US" sz="2000" b="1">
                <a:latin typeface="Book Antiqua" pitchFamily="18" charset="0"/>
              </a:rPr>
              <a:t>T2 end</a:t>
            </a:r>
            <a:endParaRPr lang="ro-RO" sz="2000" b="1" dirty="0">
              <a:latin typeface="Book Antiqua" pitchFamily="18" charset="0"/>
            </a:endParaRPr>
          </a:p>
        </p:txBody>
      </p:sp>
      <p:sp>
        <p:nvSpPr>
          <p:cNvPr id="24586" name="Line 34"/>
          <p:cNvSpPr>
            <a:spLocks noChangeShapeType="1"/>
          </p:cNvSpPr>
          <p:nvPr/>
        </p:nvSpPr>
        <p:spPr bwMode="auto">
          <a:xfrm>
            <a:off x="6714125" y="1606550"/>
            <a:ext cx="0" cy="44704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7" name="Line 35"/>
          <p:cNvSpPr>
            <a:spLocks noChangeShapeType="1"/>
          </p:cNvSpPr>
          <p:nvPr/>
        </p:nvSpPr>
        <p:spPr bwMode="auto">
          <a:xfrm>
            <a:off x="6574425" y="60896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8" name="Line 36"/>
          <p:cNvSpPr>
            <a:spLocks noChangeShapeType="1"/>
          </p:cNvSpPr>
          <p:nvPr/>
        </p:nvSpPr>
        <p:spPr bwMode="auto">
          <a:xfrm>
            <a:off x="6574425" y="53276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9" name="Line 37"/>
          <p:cNvSpPr>
            <a:spLocks noChangeShapeType="1"/>
          </p:cNvSpPr>
          <p:nvPr/>
        </p:nvSpPr>
        <p:spPr bwMode="auto">
          <a:xfrm>
            <a:off x="6574425" y="4870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0" name="Line 38"/>
          <p:cNvSpPr>
            <a:spLocks noChangeShapeType="1"/>
          </p:cNvSpPr>
          <p:nvPr/>
        </p:nvSpPr>
        <p:spPr bwMode="auto">
          <a:xfrm>
            <a:off x="6574425" y="4108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1" name="Line 39"/>
          <p:cNvSpPr>
            <a:spLocks noChangeShapeType="1"/>
          </p:cNvSpPr>
          <p:nvPr/>
        </p:nvSpPr>
        <p:spPr bwMode="auto">
          <a:xfrm>
            <a:off x="6574425" y="3727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2" name="Line 40"/>
          <p:cNvSpPr>
            <a:spLocks noChangeShapeType="1"/>
          </p:cNvSpPr>
          <p:nvPr/>
        </p:nvSpPr>
        <p:spPr bwMode="auto">
          <a:xfrm>
            <a:off x="6574425" y="3346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3" name="Line 41"/>
          <p:cNvSpPr>
            <a:spLocks noChangeShapeType="1"/>
          </p:cNvSpPr>
          <p:nvPr/>
        </p:nvSpPr>
        <p:spPr bwMode="auto">
          <a:xfrm>
            <a:off x="6574425" y="2965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4" name="Line 42"/>
          <p:cNvSpPr>
            <a:spLocks noChangeShapeType="1"/>
          </p:cNvSpPr>
          <p:nvPr/>
        </p:nvSpPr>
        <p:spPr bwMode="auto">
          <a:xfrm>
            <a:off x="6574425" y="2584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5" name="Line 43"/>
          <p:cNvSpPr>
            <a:spLocks noChangeShapeType="1"/>
          </p:cNvSpPr>
          <p:nvPr/>
        </p:nvSpPr>
        <p:spPr bwMode="auto">
          <a:xfrm>
            <a:off x="6574425" y="21272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6" name="Line 44"/>
          <p:cNvSpPr>
            <a:spLocks noChangeShapeType="1"/>
          </p:cNvSpPr>
          <p:nvPr/>
        </p:nvSpPr>
        <p:spPr bwMode="auto">
          <a:xfrm>
            <a:off x="6574425" y="17462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7" name="Rectangle 45"/>
          <p:cNvSpPr>
            <a:spLocks noChangeArrowheads="1"/>
          </p:cNvSpPr>
          <p:nvPr/>
        </p:nvSpPr>
        <p:spPr bwMode="auto">
          <a:xfrm>
            <a:off x="5777500" y="1192213"/>
            <a:ext cx="21464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u="sng">
                <a:latin typeface="Book Antiqua" pitchFamily="18" charset="0"/>
              </a:rPr>
              <a:t>LSN         LOG</a:t>
            </a:r>
          </a:p>
        </p:txBody>
      </p:sp>
      <p:sp>
        <p:nvSpPr>
          <p:cNvPr id="24598" name="Rectangle 46"/>
          <p:cNvSpPr>
            <a:spLocks noChangeArrowheads="1"/>
          </p:cNvSpPr>
          <p:nvPr/>
        </p:nvSpPr>
        <p:spPr bwMode="auto">
          <a:xfrm>
            <a:off x="5779088" y="1473200"/>
            <a:ext cx="759824" cy="486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00,05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20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30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40,45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50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60</a:t>
            </a:r>
          </a:p>
          <a:p>
            <a:pPr eaLnBrk="0" hangingPunct="0">
              <a:lnSpc>
                <a:spcPct val="130000"/>
              </a:lnSpc>
            </a:pP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70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80,85</a:t>
            </a:r>
          </a:p>
          <a:p>
            <a:pPr eaLnBrk="0" hangingPunct="0">
              <a:lnSpc>
                <a:spcPct val="130000"/>
              </a:lnSpc>
            </a:pP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90</a:t>
            </a:r>
            <a:r>
              <a:rPr lang="ro-RO" sz="2000" dirty="0">
                <a:latin typeface="Book Antiqua" pitchFamily="18" charset="0"/>
              </a:rPr>
              <a:t>,95</a:t>
            </a:r>
            <a:endParaRPr lang="en-US" sz="2000" dirty="0">
              <a:latin typeface="Book Antiqua" pitchFamily="18" charset="0"/>
            </a:endParaRPr>
          </a:p>
        </p:txBody>
      </p:sp>
      <p:sp>
        <p:nvSpPr>
          <p:cNvPr id="24599" name="Line 47"/>
          <p:cNvSpPr>
            <a:spLocks noChangeShapeType="1"/>
          </p:cNvSpPr>
          <p:nvPr/>
        </p:nvSpPr>
        <p:spPr bwMode="auto">
          <a:xfrm>
            <a:off x="6650625" y="4425950"/>
            <a:ext cx="2032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0" name="Line 48"/>
          <p:cNvSpPr>
            <a:spLocks noChangeShapeType="1"/>
          </p:cNvSpPr>
          <p:nvPr/>
        </p:nvSpPr>
        <p:spPr bwMode="auto">
          <a:xfrm flipH="1">
            <a:off x="6625225" y="4425950"/>
            <a:ext cx="2540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1" name="Line 49"/>
          <p:cNvSpPr>
            <a:spLocks noChangeShapeType="1"/>
          </p:cNvSpPr>
          <p:nvPr/>
        </p:nvSpPr>
        <p:spPr bwMode="auto">
          <a:xfrm>
            <a:off x="6650625" y="5568950"/>
            <a:ext cx="2032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2" name="Line 50"/>
          <p:cNvSpPr>
            <a:spLocks noChangeShapeType="1"/>
          </p:cNvSpPr>
          <p:nvPr/>
        </p:nvSpPr>
        <p:spPr bwMode="auto">
          <a:xfrm flipH="1">
            <a:off x="6625225" y="5568950"/>
            <a:ext cx="2540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3" name="Line 51"/>
          <p:cNvSpPr>
            <a:spLocks noChangeShapeType="1"/>
          </p:cNvSpPr>
          <p:nvPr/>
        </p:nvSpPr>
        <p:spPr bwMode="auto">
          <a:xfrm>
            <a:off x="5723525" y="1219200"/>
            <a:ext cx="0" cy="524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4" name="Rectangle 52"/>
          <p:cNvSpPr>
            <a:spLocks noChangeArrowheads="1"/>
          </p:cNvSpPr>
          <p:nvPr/>
        </p:nvSpPr>
        <p:spPr bwMode="auto">
          <a:xfrm>
            <a:off x="10230438" y="2479676"/>
            <a:ext cx="1580562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>
                <a:solidFill>
                  <a:schemeClr val="tx2"/>
                </a:solidFill>
                <a:latin typeface="Arial" pitchFamily="34" charset="0"/>
              </a:rPr>
              <a:t>undonextLSN</a:t>
            </a:r>
          </a:p>
        </p:txBody>
      </p:sp>
      <p:sp>
        <p:nvSpPr>
          <p:cNvPr id="24605" name="Line 53"/>
          <p:cNvSpPr>
            <a:spLocks noChangeShapeType="1"/>
          </p:cNvSpPr>
          <p:nvPr/>
        </p:nvSpPr>
        <p:spPr bwMode="auto">
          <a:xfrm flipH="1">
            <a:off x="10511425" y="2825750"/>
            <a:ext cx="635000" cy="8128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6" name="Arc 54"/>
          <p:cNvSpPr>
            <a:spLocks/>
          </p:cNvSpPr>
          <p:nvPr/>
        </p:nvSpPr>
        <p:spPr bwMode="auto">
          <a:xfrm>
            <a:off x="9223964" y="2441575"/>
            <a:ext cx="1220787" cy="2425700"/>
          </a:xfrm>
          <a:custGeom>
            <a:avLst/>
            <a:gdLst>
              <a:gd name="T0" fmla="*/ 0 w 26918"/>
              <a:gd name="T1" fmla="*/ 2096658 h 43200"/>
              <a:gd name="T2" fmla="*/ 10794155 w 26918"/>
              <a:gd name="T3" fmla="*/ 136204178 h 43200"/>
              <a:gd name="T4" fmla="*/ 10938103 w 26918"/>
              <a:gd name="T5" fmla="*/ 68102089 h 432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6918" h="43200" fill="none" extrusionOk="0">
                <a:moveTo>
                  <a:pt x="-1" y="664"/>
                </a:moveTo>
                <a:cubicBezTo>
                  <a:pt x="1738" y="223"/>
                  <a:pt x="3524" y="-1"/>
                  <a:pt x="5318" y="0"/>
                </a:cubicBezTo>
                <a:cubicBezTo>
                  <a:pt x="17247" y="0"/>
                  <a:pt x="26918" y="9670"/>
                  <a:pt x="26918" y="21600"/>
                </a:cubicBezTo>
                <a:cubicBezTo>
                  <a:pt x="26918" y="33529"/>
                  <a:pt x="17247" y="43200"/>
                  <a:pt x="5318" y="43200"/>
                </a:cubicBezTo>
                <a:cubicBezTo>
                  <a:pt x="5294" y="43200"/>
                  <a:pt x="5271" y="43199"/>
                  <a:pt x="5248" y="43199"/>
                </a:cubicBezTo>
              </a:path>
              <a:path w="26918" h="43200" stroke="0" extrusionOk="0">
                <a:moveTo>
                  <a:pt x="-1" y="664"/>
                </a:moveTo>
                <a:cubicBezTo>
                  <a:pt x="1738" y="223"/>
                  <a:pt x="3524" y="-1"/>
                  <a:pt x="5318" y="0"/>
                </a:cubicBezTo>
                <a:cubicBezTo>
                  <a:pt x="17247" y="0"/>
                  <a:pt x="26918" y="9670"/>
                  <a:pt x="26918" y="21600"/>
                </a:cubicBezTo>
                <a:cubicBezTo>
                  <a:pt x="26918" y="33529"/>
                  <a:pt x="17247" y="43200"/>
                  <a:pt x="5318" y="43200"/>
                </a:cubicBezTo>
                <a:cubicBezTo>
                  <a:pt x="5294" y="43200"/>
                  <a:pt x="5271" y="43199"/>
                  <a:pt x="5248" y="43199"/>
                </a:cubicBezTo>
                <a:lnTo>
                  <a:pt x="5318" y="21600"/>
                </a:lnTo>
                <a:lnTo>
                  <a:pt x="-1" y="664"/>
                </a:lnTo>
                <a:close/>
              </a:path>
            </a:pathLst>
          </a:custGeom>
          <a:noFill/>
          <a:ln w="12700" cap="rnd">
            <a:solidFill>
              <a:schemeClr val="folHlink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Rectangle 5"/>
          <p:cNvSpPr>
            <a:spLocks noChangeArrowheads="1"/>
          </p:cNvSpPr>
          <p:nvPr/>
        </p:nvSpPr>
        <p:spPr bwMode="auto">
          <a:xfrm>
            <a:off x="3301001" y="2819400"/>
            <a:ext cx="2294347" cy="2244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Tranz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Pagini</a:t>
            </a:r>
            <a:r>
              <a:rPr lang="en-US" sz="2000" dirty="0">
                <a:solidFill>
                  <a:srgbClr val="0000FF"/>
                </a:solidFill>
                <a:latin typeface="Arial" pitchFamily="34" charset="0"/>
              </a:rPr>
              <a:t> Mod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0" y="533401"/>
            <a:ext cx="101346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Probleme</a:t>
            </a:r>
            <a:r>
              <a:rPr lang="en-US" dirty="0"/>
              <a:t> </a:t>
            </a:r>
            <a:r>
              <a:rPr lang="en-US" dirty="0" err="1"/>
              <a:t>suplimentare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057400"/>
            <a:ext cx="10515600" cy="4302888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Pot s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apar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întreruperi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timpul</a:t>
            </a:r>
            <a:r>
              <a:rPr lang="en-US" sz="2800" dirty="0"/>
              <a:t> </a:t>
            </a:r>
            <a:r>
              <a:rPr lang="en-US" sz="2800" dirty="0" err="1"/>
              <a:t>recuper</a:t>
            </a:r>
            <a:r>
              <a:rPr lang="vi-VN" sz="2800" dirty="0"/>
              <a:t>ă</a:t>
            </a:r>
            <a:r>
              <a:rPr lang="en-US" sz="2800" dirty="0" err="1"/>
              <a:t>rii</a:t>
            </a:r>
            <a:r>
              <a:rPr lang="en-US" sz="2800" dirty="0"/>
              <a:t> </a:t>
            </a:r>
            <a:r>
              <a:rPr lang="en-US" sz="2800" dirty="0" err="1"/>
              <a:t>bazei</a:t>
            </a:r>
            <a:r>
              <a:rPr lang="en-US" sz="2800" dirty="0"/>
              <a:t> de date:</a:t>
            </a: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aplic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i="1" dirty="0"/>
              <a:t>redo</a:t>
            </a:r>
            <a:r>
              <a:rPr lang="en-US" sz="2400" dirty="0"/>
              <a:t> </a:t>
            </a:r>
            <a:r>
              <a:rPr lang="en-US" sz="2400" dirty="0" err="1"/>
              <a:t>şi</a:t>
            </a:r>
            <a:r>
              <a:rPr lang="en-US" sz="2400" dirty="0"/>
              <a:t> </a:t>
            </a:r>
            <a:r>
              <a:rPr lang="en-US" sz="2400" i="1" dirty="0"/>
              <a:t>undo</a:t>
            </a:r>
            <a:r>
              <a:rPr lang="en-US" sz="2400" dirty="0"/>
              <a:t> o </a:t>
            </a:r>
            <a:r>
              <a:rPr lang="en-US" sz="2400" dirty="0" err="1"/>
              <a:t>singur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dat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unei</a:t>
            </a:r>
            <a:r>
              <a:rPr lang="en-US" sz="2400" dirty="0"/>
              <a:t> </a:t>
            </a:r>
            <a:r>
              <a:rPr lang="en-US" sz="2400" dirty="0" err="1"/>
              <a:t>înregistr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, </a:t>
            </a:r>
            <a:r>
              <a:rPr lang="en-US" sz="2400" dirty="0" err="1"/>
              <a:t>sau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i="1" dirty="0"/>
              <a:t>Redo</a:t>
            </a:r>
            <a:r>
              <a:rPr lang="en-US" sz="2400" dirty="0"/>
              <a:t> </a:t>
            </a:r>
            <a:r>
              <a:rPr lang="en-US" sz="2400" dirty="0" err="1"/>
              <a:t>şi</a:t>
            </a:r>
            <a:r>
              <a:rPr lang="en-US" sz="2400" dirty="0"/>
              <a:t> </a:t>
            </a:r>
            <a:r>
              <a:rPr lang="en-US" sz="2400" i="1" dirty="0"/>
              <a:t>undo</a:t>
            </a:r>
            <a:r>
              <a:rPr lang="en-US" sz="2400" dirty="0"/>
              <a:t> se </a:t>
            </a:r>
            <a:r>
              <a:rPr lang="en-US" sz="2400" dirty="0" err="1"/>
              <a:t>construiesc</a:t>
            </a:r>
            <a:r>
              <a:rPr lang="en-US" sz="2400" dirty="0"/>
              <a:t> </a:t>
            </a:r>
            <a:r>
              <a:rPr lang="en-US" sz="2400" dirty="0" err="1"/>
              <a:t>ca</a:t>
            </a:r>
            <a:r>
              <a:rPr lang="en-US" sz="2400" dirty="0"/>
              <a:t> </a:t>
            </a:r>
            <a:r>
              <a:rPr lang="en-US" sz="2400" dirty="0" err="1"/>
              <a:t>acţiuni</a:t>
            </a:r>
            <a:r>
              <a:rPr lang="en-US" sz="2400" dirty="0"/>
              <a:t> </a:t>
            </a:r>
            <a:r>
              <a:rPr lang="en-US" sz="2400" dirty="0" err="1"/>
              <a:t>idempotente</a:t>
            </a:r>
            <a:endParaRPr lang="en-US" sz="20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Limitarea</a:t>
            </a:r>
            <a:r>
              <a:rPr lang="en-US" sz="2800" dirty="0"/>
              <a:t> </a:t>
            </a:r>
            <a:r>
              <a:rPr lang="en-US" sz="2800" dirty="0" err="1"/>
              <a:t>duratei</a:t>
            </a:r>
            <a:r>
              <a:rPr lang="en-US" sz="2800" dirty="0"/>
              <a:t> </a:t>
            </a:r>
            <a:r>
              <a:rPr lang="en-US" sz="2800" dirty="0" err="1"/>
              <a:t>fazei</a:t>
            </a:r>
            <a:r>
              <a:rPr lang="en-US" sz="2800" dirty="0"/>
              <a:t> de REDO: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Salv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 </a:t>
            </a:r>
            <a:r>
              <a:rPr lang="en-US" sz="2400" dirty="0" err="1"/>
              <a:t>asincrone</a:t>
            </a:r>
            <a:r>
              <a:rPr lang="en-US" sz="2400" dirty="0"/>
              <a:t> de </a:t>
            </a:r>
            <a:r>
              <a:rPr lang="en-US" sz="2400" dirty="0" err="1"/>
              <a:t>pagini</a:t>
            </a:r>
            <a:r>
              <a:rPr lang="en-US" sz="24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Limitarea</a:t>
            </a:r>
            <a:r>
              <a:rPr lang="en-US" sz="2800" dirty="0"/>
              <a:t> </a:t>
            </a:r>
            <a:r>
              <a:rPr lang="en-US" sz="2800" dirty="0" err="1"/>
              <a:t>duratei</a:t>
            </a:r>
            <a:r>
              <a:rPr lang="en-US" sz="2800" dirty="0"/>
              <a:t> </a:t>
            </a:r>
            <a:r>
              <a:rPr lang="en-US" sz="2800" dirty="0" err="1"/>
              <a:t>fazei</a:t>
            </a:r>
            <a:r>
              <a:rPr lang="en-US" sz="2800" dirty="0"/>
              <a:t> de UNDO: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Evitarea</a:t>
            </a:r>
            <a:r>
              <a:rPr lang="en-US" sz="2400" dirty="0"/>
              <a:t> </a:t>
            </a:r>
            <a:r>
              <a:rPr lang="en-US" sz="2400" dirty="0" err="1"/>
              <a:t>tranzacţiilor</a:t>
            </a:r>
            <a:r>
              <a:rPr lang="en-US" sz="2400" dirty="0"/>
              <a:t> 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dureaz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mult</a:t>
            </a:r>
            <a:r>
              <a:rPr lang="en-US" sz="2400" dirty="0"/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6016C-701F-32AE-458F-D36540406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>
            <a:extLst>
              <a:ext uri="{FF2B5EF4-FFF2-40B4-BE49-F238E27FC236}">
                <a16:creationId xmlns:a16="http://schemas.microsoft.com/office/drawing/2014/main" id="{1E83C8D3-2CF8-3F07-2DD1-950F742B364E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0" y="533401"/>
            <a:ext cx="10972800" cy="3733799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/>
              <a:t>	</a:t>
            </a:r>
            <a:r>
              <a:rPr lang="en-US" sz="4400" dirty="0" err="1"/>
              <a:t>Recuperatea</a:t>
            </a:r>
            <a:r>
              <a:rPr lang="en-US" sz="4400" dirty="0"/>
              <a:t> </a:t>
            </a:r>
            <a:r>
              <a:rPr lang="en-US" sz="4400" dirty="0" err="1"/>
              <a:t>datelor</a:t>
            </a:r>
            <a:br>
              <a:rPr lang="en-US" sz="4400" dirty="0"/>
            </a:br>
            <a:r>
              <a:rPr lang="en-US" sz="4400" dirty="0"/>
              <a:t>			 in </a:t>
            </a:r>
            <a:r>
              <a:rPr lang="en-US" sz="4400" dirty="0" err="1"/>
              <a:t>sisteme</a:t>
            </a:r>
            <a:r>
              <a:rPr lang="en-US" sz="4400" dirty="0"/>
              <a:t> </a:t>
            </a:r>
            <a:r>
              <a:rPr lang="en-US" sz="4400" dirty="0" err="1"/>
              <a:t>distribuite</a:t>
            </a:r>
            <a:endParaRPr lang="en-US" sz="4400" dirty="0"/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524A5390-D93D-AF75-8B52-44FE1850A50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2057400"/>
            <a:ext cx="10515600" cy="4302888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3107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457201" y="381000"/>
            <a:ext cx="9839326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9pPr>
          </a:lstStyle>
          <a:p>
            <a:pPr eaLnBrk="1" hangingPunct="1"/>
            <a:r>
              <a:rPr lang="en-US" dirty="0" err="1"/>
              <a:t>Actualizarea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en-US" dirty="0"/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1752600"/>
            <a:ext cx="11353800" cy="4876800"/>
          </a:xfrm>
        </p:spPr>
        <p:txBody>
          <a:bodyPr/>
          <a:lstStyle/>
          <a:p>
            <a:pPr lvl="1" eaLnBrk="1" hangingPunct="1"/>
            <a:r>
              <a:rPr lang="ro-RO" altLang="en-US" sz="2400" b="1" dirty="0"/>
              <a:t>Actualizare imediată</a:t>
            </a:r>
            <a:r>
              <a:rPr lang="en-US" altLang="en-US" sz="2400" dirty="0"/>
              <a:t>:  </a:t>
            </a:r>
            <a:r>
              <a:rPr lang="ro-RO" altLang="en-US" sz="2400" dirty="0"/>
              <a:t>De îndată ce s-a realizat o modificare în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, </a:t>
            </a:r>
            <a:r>
              <a:rPr lang="ro-RO" altLang="en-US" sz="2400" dirty="0"/>
              <a:t>este actualizat și corespondenta paginii de date de pe disc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amânată</a:t>
            </a:r>
            <a:r>
              <a:rPr lang="en-US" altLang="en-US" sz="2400" dirty="0"/>
              <a:t>:  </a:t>
            </a:r>
            <a:r>
              <a:rPr lang="ro-RO" altLang="en-US" sz="2400" dirty="0"/>
              <a:t>Toate datele modificate</a:t>
            </a:r>
            <a:r>
              <a:rPr lang="en-US" altLang="en-US" sz="2400" dirty="0"/>
              <a:t> </a:t>
            </a:r>
            <a:r>
              <a:rPr lang="ro-RO" altLang="en-US" sz="2400" dirty="0"/>
              <a:t>în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 </a:t>
            </a:r>
            <a:r>
              <a:rPr lang="ro-RO" altLang="en-US" sz="2400" dirty="0"/>
              <a:t>sunt actualizate pe disc după ce execuția unei tranzacții sau a unui număr fix de tranzacții este finalizată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”</a:t>
            </a:r>
            <a:r>
              <a:rPr lang="ro-RO" altLang="en-US" sz="2400" b="1" i="1" dirty="0"/>
              <a:t>i</a:t>
            </a:r>
            <a:r>
              <a:rPr lang="en-US" altLang="en-US" sz="2400" b="1" i="1" dirty="0"/>
              <a:t>n-place</a:t>
            </a:r>
            <a:r>
              <a:rPr lang="ro-RO" altLang="en-US" sz="2400" b="1" dirty="0"/>
              <a:t>”</a:t>
            </a:r>
            <a:r>
              <a:rPr lang="en-US" altLang="en-US" sz="2400" b="1" dirty="0"/>
              <a:t> </a:t>
            </a:r>
            <a:r>
              <a:rPr lang="en-US" altLang="en-US" sz="2400" dirty="0"/>
              <a:t>: </a:t>
            </a:r>
            <a:r>
              <a:rPr lang="ro-RO" altLang="en-US" sz="2400" dirty="0"/>
              <a:t>Versiunea originală a paginii ce conține datele pe disc este suprascrisă de corespondenta sa din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”</a:t>
            </a:r>
            <a:r>
              <a:rPr lang="ro-RO" altLang="en-US" sz="2400" b="1" i="1" dirty="0"/>
              <a:t>s</a:t>
            </a:r>
            <a:r>
              <a:rPr lang="en-US" altLang="en-US" sz="2400" b="1" i="1" dirty="0" err="1"/>
              <a:t>hadow</a:t>
            </a:r>
            <a:r>
              <a:rPr lang="ro-RO" altLang="en-US" sz="2400" b="1" dirty="0"/>
              <a:t>”</a:t>
            </a:r>
            <a:r>
              <a:rPr lang="en-US" altLang="en-US" sz="2400" dirty="0"/>
              <a:t>: </a:t>
            </a:r>
            <a:r>
              <a:rPr lang="ro-RO" altLang="en-US" sz="2400" dirty="0"/>
              <a:t>Pagina de date din buffer nu se copiază peste corespondenta sa originală de pe disc, ci peste o copie </a:t>
            </a:r>
            <a:r>
              <a:rPr lang="en-US" altLang="en-US" sz="2400" dirty="0"/>
              <a:t> </a:t>
            </a:r>
            <a:r>
              <a:rPr lang="ro-RO" altLang="en-US" sz="2400" dirty="0"/>
              <a:t>a acesteia memorată la o adresă diferită</a:t>
            </a:r>
            <a:r>
              <a:rPr lang="en-US" altLang="en-US" sz="24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distribuit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13316" name="Rectangle 3"/>
          <p:cNvSpPr>
            <a:spLocks noChangeArrowheads="1"/>
          </p:cNvSpPr>
          <p:nvPr/>
        </p:nvSpPr>
        <p:spPr bwMode="auto">
          <a:xfrm>
            <a:off x="762000" y="1447800"/>
            <a:ext cx="11058526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sunt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pe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, trebuie s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una.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endParaRPr lang="en-US" sz="20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nevoie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32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a “sub-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unde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memora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generalilor</a:t>
            </a:r>
            <a:r>
              <a:rPr lang="en-US" dirty="0"/>
              <a:t> </a:t>
            </a:r>
            <a:r>
              <a:rPr lang="en-US" dirty="0" err="1"/>
              <a:t>bizantini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374861-B662-4027-9BD3-C9F400F4B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8298" y="1143000"/>
            <a:ext cx="9175404" cy="51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15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generalilor</a:t>
            </a:r>
            <a:r>
              <a:rPr lang="en-US" dirty="0"/>
              <a:t> </a:t>
            </a:r>
            <a:r>
              <a:rPr lang="en-US" dirty="0" err="1"/>
              <a:t>bizantini</a:t>
            </a:r>
            <a:endParaRPr lang="bg-BG" dirty="0"/>
          </a:p>
        </p:txBody>
      </p:sp>
      <p:sp>
        <p:nvSpPr>
          <p:cNvPr id="13316" name="Rectangle 3"/>
          <p:cNvSpPr>
            <a:spLocks noChangeArrowheads="1"/>
          </p:cNvSpPr>
          <p:nvPr/>
        </p:nvSpPr>
        <p:spPr bwMode="auto">
          <a:xfrm>
            <a:off x="2057400" y="4267200"/>
            <a:ext cx="9906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Un oraș se află sub asediul a două armate aliate</a:t>
            </a:r>
            <a:endParaRPr lang="en-US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Fiecare armată are un general (unul dintre ei e liderul)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Armatele trebuie să agreeze dacă atacă sau nu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Comunică prin transmitere de mesaje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Mesagerul poate fi capturat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374861-B662-4027-9BD3-C9F400F4B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5700" y="1143000"/>
            <a:ext cx="4800600" cy="270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84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1" y="381000"/>
            <a:ext cx="99917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4340" name="Rectangle 3"/>
          <p:cNvSpPr>
            <a:spLocks noChangeArrowheads="1"/>
          </p:cNvSpPr>
          <p:nvPr/>
        </p:nvSpPr>
        <p:spPr bwMode="auto">
          <a:xfrm>
            <a:off x="533400" y="1447800"/>
            <a:ext cx="11591926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unde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genereaz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numeşte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folHlink"/>
                </a:solidFill>
                <a:latin typeface="Book Antiqua" pitchFamily="18" charset="0"/>
              </a:rPr>
              <a:t>coordonator</a:t>
            </a: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;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celelalte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care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execut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numesc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folHlink"/>
                </a:solidFill>
                <a:latin typeface="Book Antiqua" pitchFamily="18" charset="0"/>
              </a:rPr>
              <a:t>subordonate</a:t>
            </a: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Atunci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1.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2.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prepare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transmit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no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yes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3.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yes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toţi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commit</a:t>
            </a:r>
            <a:r>
              <a:rPr lang="en-US" b="1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record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commit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Altfel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b="1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rec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abort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4.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abort/commit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baza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mesajului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transmit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coordonatorului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5.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scrie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dup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done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urile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000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5364" name="Rectangle 3"/>
          <p:cNvSpPr>
            <a:spLocks noChangeArrowheads="1"/>
          </p:cNvSpPr>
          <p:nvPr/>
        </p:nvSpPr>
        <p:spPr bwMode="auto">
          <a:xfrm>
            <a:off x="2362200" y="1295400"/>
            <a:ext cx="8534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bg-BG">
              <a:latin typeface="Book Antiqua" pitchFamily="18" charset="0"/>
            </a:endParaRPr>
          </a:p>
        </p:txBody>
      </p:sp>
      <p:sp>
        <p:nvSpPr>
          <p:cNvPr id="15365" name="Rectangle 4"/>
          <p:cNvSpPr>
            <a:spLocks noChangeArrowheads="1"/>
          </p:cNvSpPr>
          <p:nvPr/>
        </p:nvSpPr>
        <p:spPr bwMode="auto">
          <a:xfrm>
            <a:off x="2870201" y="1417639"/>
            <a:ext cx="1046163" cy="47323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320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5366" name="Text Box 5"/>
          <p:cNvSpPr txBox="1">
            <a:spLocks noChangeArrowheads="1"/>
          </p:cNvSpPr>
          <p:nvPr/>
        </p:nvSpPr>
        <p:spPr bwMode="auto">
          <a:xfrm rot="-5400000">
            <a:off x="2129956" y="3428714"/>
            <a:ext cx="252665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ordonator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</p:txBody>
      </p:sp>
      <p:grpSp>
        <p:nvGrpSpPr>
          <p:cNvPr id="15367" name="Group 6"/>
          <p:cNvGrpSpPr>
            <a:grpSpLocks/>
          </p:cNvGrpSpPr>
          <p:nvPr/>
        </p:nvGrpSpPr>
        <p:grpSpPr bwMode="auto">
          <a:xfrm>
            <a:off x="9140826" y="1295401"/>
            <a:ext cx="1298575" cy="4913313"/>
            <a:chOff x="2816" y="563"/>
            <a:chExt cx="818" cy="3095"/>
          </a:xfrm>
        </p:grpSpPr>
        <p:sp>
          <p:nvSpPr>
            <p:cNvPr id="15380" name="Text Box 7"/>
            <p:cNvSpPr txBox="1">
              <a:spLocks noChangeArrowheads="1"/>
            </p:cNvSpPr>
            <p:nvPr/>
          </p:nvSpPr>
          <p:spPr bwMode="auto">
            <a:xfrm>
              <a:off x="3050" y="1169"/>
              <a:ext cx="11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1" name="Rectangle 8"/>
            <p:cNvSpPr>
              <a:spLocks noChangeArrowheads="1"/>
            </p:cNvSpPr>
            <p:nvPr/>
          </p:nvSpPr>
          <p:spPr bwMode="auto">
            <a:xfrm>
              <a:off x="2975" y="563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2" name="Rectangle 9"/>
            <p:cNvSpPr>
              <a:spLocks noChangeArrowheads="1"/>
            </p:cNvSpPr>
            <p:nvPr/>
          </p:nvSpPr>
          <p:spPr bwMode="auto">
            <a:xfrm>
              <a:off x="2884" y="626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3" name="Rectangle 10"/>
            <p:cNvSpPr>
              <a:spLocks noChangeArrowheads="1"/>
            </p:cNvSpPr>
            <p:nvPr/>
          </p:nvSpPr>
          <p:spPr bwMode="auto">
            <a:xfrm>
              <a:off x="2816" y="677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4" name="Text Box 11"/>
            <p:cNvSpPr txBox="1">
              <a:spLocks noChangeArrowheads="1"/>
            </p:cNvSpPr>
            <p:nvPr/>
          </p:nvSpPr>
          <p:spPr bwMode="auto">
            <a:xfrm rot="-5400000">
              <a:off x="2392" y="1949"/>
              <a:ext cx="153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3200">
                  <a:solidFill>
                    <a:schemeClr val="tx2"/>
                  </a:solidFill>
                  <a:latin typeface="Book Antiqua" pitchFamily="18" charset="0"/>
                </a:rPr>
                <a:t>Subordonaţi</a:t>
              </a:r>
            </a:p>
          </p:txBody>
        </p:sp>
      </p:grpSp>
      <p:grpSp>
        <p:nvGrpSpPr>
          <p:cNvPr id="720908" name="Group 12"/>
          <p:cNvGrpSpPr>
            <a:grpSpLocks/>
          </p:cNvGrpSpPr>
          <p:nvPr/>
        </p:nvGrpSpPr>
        <p:grpSpPr bwMode="auto">
          <a:xfrm>
            <a:off x="3829051" y="1490664"/>
            <a:ext cx="5529263" cy="757237"/>
            <a:chOff x="951" y="576"/>
            <a:chExt cx="3483" cy="477"/>
          </a:xfrm>
        </p:grpSpPr>
        <p:sp>
          <p:nvSpPr>
            <p:cNvPr id="15378" name="AutoShape 13"/>
            <p:cNvSpPr>
              <a:spLocks noChangeArrowheads="1"/>
            </p:cNvSpPr>
            <p:nvPr/>
          </p:nvSpPr>
          <p:spPr bwMode="auto">
            <a:xfrm>
              <a:off x="951" y="797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Text Box 14"/>
            <p:cNvSpPr txBox="1">
              <a:spLocks noChangeArrowheads="1"/>
            </p:cNvSpPr>
            <p:nvPr/>
          </p:nvSpPr>
          <p:spPr bwMode="auto">
            <a:xfrm>
              <a:off x="1405" y="576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PREPARE</a:t>
              </a:r>
            </a:p>
          </p:txBody>
        </p:sp>
      </p:grpSp>
      <p:grpSp>
        <p:nvGrpSpPr>
          <p:cNvPr id="720911" name="Group 15"/>
          <p:cNvGrpSpPr>
            <a:grpSpLocks/>
          </p:cNvGrpSpPr>
          <p:nvPr/>
        </p:nvGrpSpPr>
        <p:grpSpPr bwMode="auto">
          <a:xfrm>
            <a:off x="3735388" y="2605089"/>
            <a:ext cx="5529262" cy="708025"/>
            <a:chOff x="892" y="1278"/>
            <a:chExt cx="3483" cy="446"/>
          </a:xfrm>
        </p:grpSpPr>
        <p:sp>
          <p:nvSpPr>
            <p:cNvPr id="15376" name="AutoShape 16"/>
            <p:cNvSpPr>
              <a:spLocks noChangeArrowheads="1"/>
            </p:cNvSpPr>
            <p:nvPr/>
          </p:nvSpPr>
          <p:spPr bwMode="auto">
            <a:xfrm rot="10800000">
              <a:off x="892" y="1404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Text Box 17"/>
            <p:cNvSpPr txBox="1">
              <a:spLocks noChangeArrowheads="1"/>
            </p:cNvSpPr>
            <p:nvPr/>
          </p:nvSpPr>
          <p:spPr bwMode="auto">
            <a:xfrm>
              <a:off x="1361" y="1278"/>
              <a:ext cx="2602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 dirty="0">
                  <a:solidFill>
                    <a:schemeClr val="tx2"/>
                  </a:solidFill>
                  <a:latin typeface="Book Antiqua" pitchFamily="18" charset="0"/>
                </a:rPr>
                <a:t>YES</a:t>
              </a:r>
              <a:r>
                <a:rPr lang="ro-RO" dirty="0">
                  <a:solidFill>
                    <a:schemeClr val="tx2"/>
                  </a:solidFill>
                  <a:latin typeface="Book Antiqua" pitchFamily="18" charset="0"/>
                </a:rPr>
                <a:t> </a:t>
              </a:r>
            </a:p>
            <a:p>
              <a:pPr algn="ctr" eaLnBrk="1" hangingPunct="1"/>
              <a:r>
                <a:rPr lang="ro-RO" sz="1600" dirty="0">
                  <a:solidFill>
                    <a:schemeClr val="tx2"/>
                  </a:solidFill>
                  <a:latin typeface="Book Antiqua" pitchFamily="18" charset="0"/>
                </a:rPr>
                <a:t>(de la toți subordonații)</a:t>
              </a:r>
              <a:endParaRPr lang="en-US" dirty="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</p:grpSp>
      <p:grpSp>
        <p:nvGrpSpPr>
          <p:cNvPr id="720914" name="Group 18"/>
          <p:cNvGrpSpPr>
            <a:grpSpLocks/>
          </p:cNvGrpSpPr>
          <p:nvPr/>
        </p:nvGrpSpPr>
        <p:grpSpPr bwMode="auto">
          <a:xfrm>
            <a:off x="3822701" y="3594100"/>
            <a:ext cx="5529263" cy="750888"/>
            <a:chOff x="947" y="1901"/>
            <a:chExt cx="3483" cy="473"/>
          </a:xfrm>
        </p:grpSpPr>
        <p:sp>
          <p:nvSpPr>
            <p:cNvPr id="15374" name="AutoShape 19"/>
            <p:cNvSpPr>
              <a:spLocks noChangeArrowheads="1"/>
            </p:cNvSpPr>
            <p:nvPr/>
          </p:nvSpPr>
          <p:spPr bwMode="auto">
            <a:xfrm>
              <a:off x="947" y="2118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Text Box 20"/>
            <p:cNvSpPr txBox="1">
              <a:spLocks noChangeArrowheads="1"/>
            </p:cNvSpPr>
            <p:nvPr/>
          </p:nvSpPr>
          <p:spPr bwMode="auto">
            <a:xfrm>
              <a:off x="1203" y="1901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COMMIT</a:t>
              </a:r>
            </a:p>
          </p:txBody>
        </p:sp>
      </p:grpSp>
      <p:grpSp>
        <p:nvGrpSpPr>
          <p:cNvPr id="720917" name="Group 21"/>
          <p:cNvGrpSpPr>
            <a:grpSpLocks/>
          </p:cNvGrpSpPr>
          <p:nvPr/>
        </p:nvGrpSpPr>
        <p:grpSpPr bwMode="auto">
          <a:xfrm>
            <a:off x="3716338" y="4822826"/>
            <a:ext cx="5529262" cy="741363"/>
            <a:chOff x="880" y="2675"/>
            <a:chExt cx="3483" cy="467"/>
          </a:xfrm>
        </p:grpSpPr>
        <p:sp>
          <p:nvSpPr>
            <p:cNvPr id="15372" name="AutoShape 22"/>
            <p:cNvSpPr>
              <a:spLocks noChangeArrowheads="1"/>
            </p:cNvSpPr>
            <p:nvPr/>
          </p:nvSpPr>
          <p:spPr bwMode="auto">
            <a:xfrm rot="10800000">
              <a:off x="880" y="2886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3" name="Text Box 23"/>
            <p:cNvSpPr txBox="1">
              <a:spLocks noChangeArrowheads="1"/>
            </p:cNvSpPr>
            <p:nvPr/>
          </p:nvSpPr>
          <p:spPr bwMode="auto">
            <a:xfrm>
              <a:off x="1218" y="2675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DONE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6388" name="Rectangle 3"/>
          <p:cNvSpPr>
            <a:spLocks noChangeArrowheads="1"/>
          </p:cNvSpPr>
          <p:nvPr/>
        </p:nvSpPr>
        <p:spPr bwMode="auto">
          <a:xfrm>
            <a:off x="3124200" y="1257300"/>
            <a:ext cx="8534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bg-BG">
              <a:latin typeface="Book Antiqua" pitchFamily="18" charset="0"/>
            </a:endParaRPr>
          </a:p>
        </p:txBody>
      </p:sp>
      <p:sp>
        <p:nvSpPr>
          <p:cNvPr id="16389" name="Rectangle 4"/>
          <p:cNvSpPr>
            <a:spLocks noChangeArrowheads="1"/>
          </p:cNvSpPr>
          <p:nvPr/>
        </p:nvSpPr>
        <p:spPr bwMode="auto">
          <a:xfrm>
            <a:off x="2895600" y="1419225"/>
            <a:ext cx="1046163" cy="47323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320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6390" name="Text Box 5"/>
          <p:cNvSpPr txBox="1">
            <a:spLocks noChangeArrowheads="1"/>
          </p:cNvSpPr>
          <p:nvPr/>
        </p:nvSpPr>
        <p:spPr bwMode="auto">
          <a:xfrm rot="-5400000">
            <a:off x="2155354" y="3430301"/>
            <a:ext cx="252665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ord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nator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</p:txBody>
      </p:sp>
      <p:grpSp>
        <p:nvGrpSpPr>
          <p:cNvPr id="16391" name="Group 6"/>
          <p:cNvGrpSpPr>
            <a:grpSpLocks/>
          </p:cNvGrpSpPr>
          <p:nvPr/>
        </p:nvGrpSpPr>
        <p:grpSpPr bwMode="auto">
          <a:xfrm>
            <a:off x="9166225" y="1296988"/>
            <a:ext cx="1298575" cy="4913312"/>
            <a:chOff x="2816" y="563"/>
            <a:chExt cx="818" cy="3095"/>
          </a:xfrm>
        </p:grpSpPr>
        <p:sp>
          <p:nvSpPr>
            <p:cNvPr id="16404" name="Text Box 7"/>
            <p:cNvSpPr txBox="1">
              <a:spLocks noChangeArrowheads="1"/>
            </p:cNvSpPr>
            <p:nvPr/>
          </p:nvSpPr>
          <p:spPr bwMode="auto">
            <a:xfrm>
              <a:off x="3050" y="1169"/>
              <a:ext cx="11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5" name="Rectangle 8"/>
            <p:cNvSpPr>
              <a:spLocks noChangeArrowheads="1"/>
            </p:cNvSpPr>
            <p:nvPr/>
          </p:nvSpPr>
          <p:spPr bwMode="auto">
            <a:xfrm>
              <a:off x="2975" y="563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6" name="Rectangle 9"/>
            <p:cNvSpPr>
              <a:spLocks noChangeArrowheads="1"/>
            </p:cNvSpPr>
            <p:nvPr/>
          </p:nvSpPr>
          <p:spPr bwMode="auto">
            <a:xfrm>
              <a:off x="2884" y="626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7" name="Rectangle 10"/>
            <p:cNvSpPr>
              <a:spLocks noChangeArrowheads="1"/>
            </p:cNvSpPr>
            <p:nvPr/>
          </p:nvSpPr>
          <p:spPr bwMode="auto">
            <a:xfrm>
              <a:off x="2816" y="677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8" name="Text Box 11"/>
            <p:cNvSpPr txBox="1">
              <a:spLocks noChangeArrowheads="1"/>
            </p:cNvSpPr>
            <p:nvPr/>
          </p:nvSpPr>
          <p:spPr bwMode="auto">
            <a:xfrm rot="-5400000">
              <a:off x="2394" y="1949"/>
              <a:ext cx="153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3200">
                  <a:solidFill>
                    <a:schemeClr val="tx2"/>
                  </a:solidFill>
                  <a:latin typeface="Book Antiqua" pitchFamily="18" charset="0"/>
                </a:rPr>
                <a:t>Subordonati</a:t>
              </a:r>
            </a:p>
          </p:txBody>
        </p:sp>
      </p:grpSp>
      <p:grpSp>
        <p:nvGrpSpPr>
          <p:cNvPr id="722956" name="Group 12"/>
          <p:cNvGrpSpPr>
            <a:grpSpLocks/>
          </p:cNvGrpSpPr>
          <p:nvPr/>
        </p:nvGrpSpPr>
        <p:grpSpPr bwMode="auto">
          <a:xfrm>
            <a:off x="3854450" y="1492250"/>
            <a:ext cx="5529263" cy="757238"/>
            <a:chOff x="951" y="576"/>
            <a:chExt cx="3483" cy="477"/>
          </a:xfrm>
        </p:grpSpPr>
        <p:sp>
          <p:nvSpPr>
            <p:cNvPr id="16402" name="AutoShape 13"/>
            <p:cNvSpPr>
              <a:spLocks noChangeArrowheads="1"/>
            </p:cNvSpPr>
            <p:nvPr/>
          </p:nvSpPr>
          <p:spPr bwMode="auto">
            <a:xfrm>
              <a:off x="951" y="797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03" name="Text Box 14"/>
            <p:cNvSpPr txBox="1">
              <a:spLocks noChangeArrowheads="1"/>
            </p:cNvSpPr>
            <p:nvPr/>
          </p:nvSpPr>
          <p:spPr bwMode="auto">
            <a:xfrm>
              <a:off x="1275" y="576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PREPARE</a:t>
              </a:r>
            </a:p>
          </p:txBody>
        </p:sp>
      </p:grpSp>
      <p:grpSp>
        <p:nvGrpSpPr>
          <p:cNvPr id="722959" name="Group 15"/>
          <p:cNvGrpSpPr>
            <a:grpSpLocks/>
          </p:cNvGrpSpPr>
          <p:nvPr/>
        </p:nvGrpSpPr>
        <p:grpSpPr bwMode="auto">
          <a:xfrm>
            <a:off x="3760787" y="2614623"/>
            <a:ext cx="5529262" cy="708025"/>
            <a:chOff x="892" y="1283"/>
            <a:chExt cx="3483" cy="446"/>
          </a:xfrm>
        </p:grpSpPr>
        <p:sp>
          <p:nvSpPr>
            <p:cNvPr id="16400" name="AutoShape 16"/>
            <p:cNvSpPr>
              <a:spLocks noChangeArrowheads="1"/>
            </p:cNvSpPr>
            <p:nvPr/>
          </p:nvSpPr>
          <p:spPr bwMode="auto">
            <a:xfrm rot="10800000">
              <a:off x="892" y="1404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01" name="Text Box 17"/>
            <p:cNvSpPr txBox="1">
              <a:spLocks noChangeArrowheads="1"/>
            </p:cNvSpPr>
            <p:nvPr/>
          </p:nvSpPr>
          <p:spPr bwMode="auto">
            <a:xfrm>
              <a:off x="1275" y="1283"/>
              <a:ext cx="2602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 dirty="0">
                  <a:solidFill>
                    <a:schemeClr val="tx2"/>
                  </a:solidFill>
                  <a:latin typeface="Book Antiqua" pitchFamily="18" charset="0"/>
                </a:rPr>
                <a:t>NO</a:t>
              </a:r>
              <a:endParaRPr lang="ro-RO" dirty="0">
                <a:solidFill>
                  <a:schemeClr val="tx2"/>
                </a:solidFill>
                <a:latin typeface="Book Antiqua" pitchFamily="18" charset="0"/>
              </a:endParaRPr>
            </a:p>
            <a:p>
              <a:pPr algn="ctr" eaLnBrk="1" hangingPunct="1"/>
              <a:r>
                <a:rPr lang="ro-RO" sz="1600" dirty="0">
                  <a:solidFill>
                    <a:schemeClr val="tx2"/>
                  </a:solidFill>
                  <a:latin typeface="Book Antiqua" pitchFamily="18" charset="0"/>
                </a:rPr>
                <a:t>(de la cel puțin un subordonat)</a:t>
              </a:r>
              <a:endParaRPr lang="en-US" dirty="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</p:grpSp>
      <p:grpSp>
        <p:nvGrpSpPr>
          <p:cNvPr id="722962" name="Group 18"/>
          <p:cNvGrpSpPr>
            <a:grpSpLocks/>
          </p:cNvGrpSpPr>
          <p:nvPr/>
        </p:nvGrpSpPr>
        <p:grpSpPr bwMode="auto">
          <a:xfrm>
            <a:off x="3848100" y="3595689"/>
            <a:ext cx="5529263" cy="750887"/>
            <a:chOff x="947" y="1901"/>
            <a:chExt cx="3483" cy="473"/>
          </a:xfrm>
        </p:grpSpPr>
        <p:sp>
          <p:nvSpPr>
            <p:cNvPr id="16398" name="AutoShape 19"/>
            <p:cNvSpPr>
              <a:spLocks noChangeArrowheads="1"/>
            </p:cNvSpPr>
            <p:nvPr/>
          </p:nvSpPr>
          <p:spPr bwMode="auto">
            <a:xfrm>
              <a:off x="947" y="2118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9" name="Text Box 20"/>
            <p:cNvSpPr txBox="1">
              <a:spLocks noChangeArrowheads="1"/>
            </p:cNvSpPr>
            <p:nvPr/>
          </p:nvSpPr>
          <p:spPr bwMode="auto">
            <a:xfrm>
              <a:off x="1203" y="1901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ABORT</a:t>
              </a:r>
            </a:p>
          </p:txBody>
        </p:sp>
      </p:grpSp>
      <p:grpSp>
        <p:nvGrpSpPr>
          <p:cNvPr id="722965" name="Group 21"/>
          <p:cNvGrpSpPr>
            <a:grpSpLocks/>
          </p:cNvGrpSpPr>
          <p:nvPr/>
        </p:nvGrpSpPr>
        <p:grpSpPr bwMode="auto">
          <a:xfrm>
            <a:off x="3741737" y="4824413"/>
            <a:ext cx="5529262" cy="741362"/>
            <a:chOff x="880" y="2675"/>
            <a:chExt cx="3483" cy="467"/>
          </a:xfrm>
        </p:grpSpPr>
        <p:sp>
          <p:nvSpPr>
            <p:cNvPr id="16396" name="AutoShape 22"/>
            <p:cNvSpPr>
              <a:spLocks noChangeArrowheads="1"/>
            </p:cNvSpPr>
            <p:nvPr/>
          </p:nvSpPr>
          <p:spPr bwMode="auto">
            <a:xfrm rot="10800000">
              <a:off x="880" y="2886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7" name="Text Box 23"/>
            <p:cNvSpPr txBox="1">
              <a:spLocks noChangeArrowheads="1"/>
            </p:cNvSpPr>
            <p:nvPr/>
          </p:nvSpPr>
          <p:spPr bwMode="auto">
            <a:xfrm>
              <a:off x="1218" y="2675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DONE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Comentarii</a:t>
            </a:r>
            <a:r>
              <a:rPr lang="en-US" dirty="0"/>
              <a:t> </a:t>
            </a:r>
            <a:r>
              <a:rPr lang="en-US" dirty="0" err="1"/>
              <a:t>asupra</a:t>
            </a:r>
            <a:r>
              <a:rPr lang="en-US" dirty="0"/>
              <a:t> 2PC</a:t>
            </a:r>
            <a:endParaRPr lang="bg-BG" dirty="0"/>
          </a:p>
        </p:txBody>
      </p:sp>
      <p:sp>
        <p:nvSpPr>
          <p:cNvPr id="17412" name="Rectangle 3"/>
          <p:cNvSpPr>
            <a:spLocks noChangeArrowheads="1"/>
          </p:cNvSpPr>
          <p:nvPr/>
        </p:nvSpPr>
        <p:spPr bwMode="auto">
          <a:xfrm>
            <a:off x="381001" y="1792147"/>
            <a:ext cx="11506199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Dou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runde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comunicare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: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votare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urmat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terminare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.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Ambele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iniţiate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Orice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decide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eşuarea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tranzacţiei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mesaj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reflect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o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decizie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;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garanta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aceast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decizie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rezist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erori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inserat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int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î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ntr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-un log 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intr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rile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conţin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 err="1">
                <a:solidFill>
                  <a:schemeClr val="tx2"/>
                </a:solidFill>
                <a:latin typeface="Book Antiqua" pitchFamily="18" charset="0"/>
              </a:rPr>
              <a:t>TransactionID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 err="1">
                <a:solidFill>
                  <a:schemeClr val="tx2"/>
                </a:solidFill>
                <a:latin typeface="Book Antiqua" pitchFamily="18" charset="0"/>
              </a:rPr>
              <a:t>CoordinatorID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Comenzile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abort/commit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logate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includ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id-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838201" y="381000"/>
            <a:ext cx="94583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762000" y="1479630"/>
            <a:ext cx="109728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US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US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commit</a:t>
            </a:r>
            <a:r>
              <a:rPr lang="en-US" sz="2800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logat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apeleaz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redo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/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undo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mesaje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rgbClr val="4F36D0"/>
                </a:solidFill>
                <a:latin typeface="Book Antiqua" pitchFamily="18" charset="0"/>
              </a:rPr>
              <a:t>commit/abort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subordonaţi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recepţioneaz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609600" y="2133600"/>
            <a:ext cx="11049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prepare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pentru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commit/abort,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iar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site-ul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s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contacteaz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î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n mod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repetat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pentru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verificarea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folHlink"/>
                </a:solidFill>
                <a:latin typeface="Book Antiqua" pitchFamily="18" charset="0"/>
              </a:rPr>
              <a:t>commit/abort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 rec + redo/undo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aplicat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asupra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T;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log.</a:t>
            </a:r>
          </a:p>
        </p:txBody>
      </p:sp>
    </p:spTree>
    <p:extLst>
      <p:ext uri="{BB962C8B-B14F-4D97-AF65-F5344CB8AC3E}">
        <p14:creationId xmlns:p14="http://schemas.microsoft.com/office/powerpoint/2010/main" val="23665743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1" y="381000"/>
            <a:ext cx="98393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1066800" y="2819400"/>
            <a:ext cx="109728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apare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car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prepare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T, T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termina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unilaterar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Acest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fi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chiar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!  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600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19812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995988" y="24122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887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987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29901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4203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2363" y="20614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1374" y="19090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499" y="28440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4951" y="28440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</a:t>
            </a:r>
            <a:r>
              <a:rPr lang="en-US" altLang="ja-JP" sz="2000" i="1" dirty="0" err="1">
                <a:solidFill>
                  <a:srgbClr val="FF3300"/>
                </a:solidFill>
                <a:ea typeface="MS PGothic" panose="020B0600070205080204" pitchFamily="34" charset="-128"/>
              </a:rPr>
              <a:t>uffer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 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887" y="3637840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4069640"/>
            <a:ext cx="215900" cy="215900"/>
          </a:xfrm>
          <a:prstGeom prst="rect">
            <a:avLst/>
          </a:prstGeom>
          <a:solidFill>
            <a:srgbClr val="3333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3388" y="4331577"/>
            <a:ext cx="21547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4" name="Text Box 106">
            <a:extLst>
              <a:ext uri="{FF2B5EF4-FFF2-40B4-BE49-F238E27FC236}">
                <a16:creationId xmlns:a16="http://schemas.microsoft.com/office/drawing/2014/main" id="{73F1D26F-1368-4D89-B01C-834BA409B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1361" y="5243978"/>
            <a:ext cx="22748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(</a:t>
            </a:r>
            <a:r>
              <a:rPr lang="en-US" altLang="ja-JP" dirty="0" err="1">
                <a:solidFill>
                  <a:srgbClr val="3333FF"/>
                </a:solidFill>
                <a:ea typeface="MS PGothic" panose="020B0600070205080204" pitchFamily="34" charset="-128"/>
              </a:rPr>
              <a:t>adres</a:t>
            </a:r>
            <a:r>
              <a:rPr lang="ro-RO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a</a:t>
            </a:r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:B,0,</a:t>
            </a:r>
            <a:r>
              <a:rPr lang="ro-RO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1</a:t>
            </a:r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)</a:t>
            </a: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364800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386390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4079800"/>
            <a:ext cx="233362" cy="214312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0588" y="30599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Line 108">
            <a:extLst>
              <a:ext uri="{FF2B5EF4-FFF2-40B4-BE49-F238E27FC236}">
                <a16:creationId xmlns:a16="http://schemas.microsoft.com/office/drawing/2014/main" id="{D19BBEF0-48ED-4770-ADBC-8A1298D63CD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24325" y="3709277"/>
            <a:ext cx="2233613" cy="431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Text Box 113">
            <a:extLst>
              <a:ext uri="{FF2B5EF4-FFF2-40B4-BE49-F238E27FC236}">
                <a16:creationId xmlns:a16="http://schemas.microsoft.com/office/drawing/2014/main" id="{3FAF014C-06A9-4471-8997-BD926FBF8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9149" y="2701215"/>
            <a:ext cx="3561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FF9900"/>
                </a:solidFill>
                <a:ea typeface="MS PGothic" panose="020B0600070205080204" pitchFamily="34" charset="-128"/>
              </a:rPr>
              <a:t>A</a:t>
            </a:r>
          </a:p>
        </p:txBody>
      </p:sp>
      <p:sp>
        <p:nvSpPr>
          <p:cNvPr id="81" name="Text Box 114">
            <a:extLst>
              <a:ext uri="{FF2B5EF4-FFF2-40B4-BE49-F238E27FC236}">
                <a16:creationId xmlns:a16="http://schemas.microsoft.com/office/drawing/2014/main" id="{178459EB-36DA-4685-A660-8C38BA804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8437" y="3277477"/>
            <a:ext cx="3561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3333FF"/>
                </a:solidFill>
                <a:ea typeface="MS PGothic" panose="020B0600070205080204" pitchFamily="34" charset="-128"/>
              </a:rPr>
              <a:t>B</a:t>
            </a:r>
          </a:p>
        </p:txBody>
      </p:sp>
      <p:sp>
        <p:nvSpPr>
          <p:cNvPr id="84" name="Line 118">
            <a:extLst>
              <a:ext uri="{FF2B5EF4-FFF2-40B4-BE49-F238E27FC236}">
                <a16:creationId xmlns:a16="http://schemas.microsoft.com/office/drawing/2014/main" id="{0CEB56A2-558D-478D-B00A-E573206AC9B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00587" y="4212515"/>
            <a:ext cx="165735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00588" y="32044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131" y="28623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i="1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2733" y="33898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i="1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88" name="Text Box 130">
            <a:extLst>
              <a:ext uri="{FF2B5EF4-FFF2-40B4-BE49-F238E27FC236}">
                <a16:creationId xmlns:a16="http://schemas.microsoft.com/office/drawing/2014/main" id="{B08155CB-4F49-4CFB-9BD0-D2F13A0A5E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5912" y="4031540"/>
            <a:ext cx="4138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3333FF"/>
                </a:solidFill>
                <a:ea typeface="MS PGothic" panose="020B0600070205080204" pitchFamily="34" charset="-128"/>
              </a:rPr>
              <a:t>B’</a:t>
            </a:r>
          </a:p>
        </p:txBody>
      </p:sp>
      <p:sp>
        <p:nvSpPr>
          <p:cNvPr id="89" name="Text Box 106">
            <a:extLst>
              <a:ext uri="{FF2B5EF4-FFF2-40B4-BE49-F238E27FC236}">
                <a16:creationId xmlns:a16="http://schemas.microsoft.com/office/drawing/2014/main" id="{EFD8C06C-5171-4918-A89F-6AFF6A23D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53" y="1133175"/>
            <a:ext cx="22748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(</a:t>
            </a:r>
            <a:r>
              <a:rPr lang="en-US" altLang="ja-JP" dirty="0" err="1">
                <a:solidFill>
                  <a:srgbClr val="FF9900"/>
                </a:solidFill>
                <a:ea typeface="MS PGothic" panose="020B0600070205080204" pitchFamily="34" charset="-128"/>
              </a:rPr>
              <a:t>adres</a:t>
            </a:r>
            <a:r>
              <a:rPr lang="ro-RO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a</a:t>
            </a:r>
            <a:r>
              <a:rPr lang="en-US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:A,0,1)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36420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38579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40738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36413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38572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40731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36421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38580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40739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36414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38573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40732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51A369B-C122-47C7-9D7B-9F1BB66A04F4}"/>
              </a:ext>
            </a:extLst>
          </p:cNvPr>
          <p:cNvCxnSpPr/>
          <p:nvPr/>
        </p:nvCxnSpPr>
        <p:spPr bwMode="auto">
          <a:xfrm flipV="1">
            <a:off x="6499754" y="4331577"/>
            <a:ext cx="85196" cy="9124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86115E96-0D40-49D6-AF88-F80481150180}"/>
              </a:ext>
            </a:extLst>
          </p:cNvPr>
          <p:cNvCxnSpPr/>
          <p:nvPr/>
        </p:nvCxnSpPr>
        <p:spPr bwMode="auto">
          <a:xfrm>
            <a:off x="6666441" y="1640914"/>
            <a:ext cx="0" cy="1945853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99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6643137F-41A6-4E66-ABA1-66001EDD7932}"/>
              </a:ext>
            </a:extLst>
          </p:cNvPr>
          <p:cNvCxnSpPr>
            <a:cxnSpLocks/>
          </p:cNvCxnSpPr>
          <p:nvPr/>
        </p:nvCxnSpPr>
        <p:spPr bwMode="auto">
          <a:xfrm flipV="1">
            <a:off x="7674020" y="766052"/>
            <a:ext cx="251838" cy="41549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stealth" w="med" len="med"/>
            <a:tailEnd type="none" w="med" len="med"/>
          </a:ln>
          <a:effectLst/>
        </p:spPr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419A247-B95C-476A-B2B7-9EB0B152F1A4}"/>
              </a:ext>
            </a:extLst>
          </p:cNvPr>
          <p:cNvSpPr txBox="1"/>
          <p:nvPr/>
        </p:nvSpPr>
        <p:spPr>
          <a:xfrm>
            <a:off x="7922684" y="548565"/>
            <a:ext cx="1138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pin count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99B6890-A47E-42C6-94A0-1A50ACE74545}"/>
              </a:ext>
            </a:extLst>
          </p:cNvPr>
          <p:cNvCxnSpPr>
            <a:cxnSpLocks/>
          </p:cNvCxnSpPr>
          <p:nvPr/>
        </p:nvCxnSpPr>
        <p:spPr bwMode="auto">
          <a:xfrm>
            <a:off x="7883284" y="1591926"/>
            <a:ext cx="734467" cy="6589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stealth" w="med" len="med"/>
            <a:tailEnd type="none" w="med" len="med"/>
          </a:ln>
          <a:effectLst/>
        </p:spPr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563D1E58-5C4A-4071-BA21-6D6446BB0530}"/>
              </a:ext>
            </a:extLst>
          </p:cNvPr>
          <p:cNvSpPr txBox="1"/>
          <p:nvPr/>
        </p:nvSpPr>
        <p:spPr>
          <a:xfrm>
            <a:off x="8614576" y="1440331"/>
            <a:ext cx="1140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dirty flag</a:t>
            </a: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405187" y="50332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rgbClr val="3333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20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365315" y="3557982"/>
            <a:ext cx="1031051" cy="923302"/>
            <a:chOff x="6507940" y="3096730"/>
            <a:chExt cx="1031051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1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14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sp>
        <p:nvSpPr>
          <p:cNvPr id="125" name="Text Box 126">
            <a:extLst>
              <a:ext uri="{FF2B5EF4-FFF2-40B4-BE49-F238E27FC236}">
                <a16:creationId xmlns:a16="http://schemas.microsoft.com/office/drawing/2014/main" id="{784D7B53-8E1D-459F-BB4A-CEE8BC688E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1699" y="3898824"/>
            <a:ext cx="1193800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0000FF"/>
                </a:solidFill>
                <a:ea typeface="MS PGothic" panose="020B0600070205080204" pitchFamily="34" charset="-128"/>
              </a:rPr>
              <a:t>update</a:t>
            </a:r>
          </a:p>
        </p:txBody>
      </p:sp>
      <p:sp>
        <p:nvSpPr>
          <p:cNvPr id="126" name="AutoShape 128">
            <a:extLst>
              <a:ext uri="{FF2B5EF4-FFF2-40B4-BE49-F238E27FC236}">
                <a16:creationId xmlns:a16="http://schemas.microsoft.com/office/drawing/2014/main" id="{123914F9-B135-45B2-BAAD-92BE55A5949B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7363481" y="3536771"/>
            <a:ext cx="241137" cy="1728359"/>
          </a:xfrm>
          <a:prstGeom prst="curvedRightArrow">
            <a:avLst>
              <a:gd name="adj1" fmla="val 19035"/>
              <a:gd name="adj2" fmla="val 73419"/>
              <a:gd name="adj3" fmla="val 31130"/>
            </a:avLst>
          </a:prstGeom>
          <a:solidFill>
            <a:srgbClr val="99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</p:spTree>
    <p:extLst>
      <p:ext uri="{BB962C8B-B14F-4D97-AF65-F5344CB8AC3E}">
        <p14:creationId xmlns:p14="http://schemas.microsoft.com/office/powerpoint/2010/main" val="354683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89" grpId="0"/>
      <p:bldP spid="108" grpId="0"/>
      <p:bldP spid="111" grpId="0"/>
      <p:bldP spid="125" grpId="0"/>
      <p:bldP spid="12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GB" dirty="0"/>
              <a:t>2PC - Bloc</a:t>
            </a:r>
            <a:r>
              <a:rPr lang="vi-VN" dirty="0"/>
              <a:t>ă</a:t>
            </a:r>
            <a:r>
              <a:rPr lang="en-US" dirty="0" err="1"/>
              <a:t>ri</a:t>
            </a:r>
            <a:endParaRPr lang="bg-BG" dirty="0"/>
          </a:p>
        </p:txBody>
      </p:sp>
      <p:sp>
        <p:nvSpPr>
          <p:cNvPr id="19461" name="Rectangle 3"/>
          <p:cNvSpPr>
            <a:spLocks noChangeArrowheads="1"/>
          </p:cNvSpPr>
          <p:nvPr/>
        </p:nvSpPr>
        <p:spPr bwMode="auto">
          <a:xfrm>
            <a:off x="685800" y="1524000"/>
            <a:ext cx="11049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eşueaz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,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care au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votat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yes 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nu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putea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decide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termine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cu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commit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abort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îşi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revine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s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u="sng" dirty="0" err="1">
                <a:solidFill>
                  <a:schemeClr val="tx2"/>
                </a:solidFill>
                <a:latin typeface="Book Antiqua" pitchFamily="18" charset="0"/>
              </a:rPr>
              <a:t>blocat</a:t>
            </a:r>
            <a:r>
              <a:rPr lang="en-US" sz="3200" u="sng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Chiar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toţi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putea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comunica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între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(prin extra info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 cu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mân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blocaţi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no.</a:t>
            </a:r>
            <a:endParaRPr lang="bg-BG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GB" dirty="0"/>
              <a:t>2PC - </a:t>
            </a:r>
            <a:r>
              <a:rPr lang="en-GB" dirty="0" err="1"/>
              <a:t>Eşuarea</a:t>
            </a:r>
            <a:r>
              <a:rPr lang="en-GB" dirty="0"/>
              <a:t> </a:t>
            </a:r>
            <a:r>
              <a:rPr lang="en-GB" dirty="0" err="1"/>
              <a:t>reţelei</a:t>
            </a:r>
            <a:r>
              <a:rPr lang="en-GB" dirty="0"/>
              <a:t> /a </a:t>
            </a:r>
            <a:r>
              <a:rPr lang="en-GB" dirty="0" err="1"/>
              <a:t>unui</a:t>
            </a:r>
            <a:r>
              <a:rPr lang="en-GB" dirty="0"/>
              <a:t> site</a:t>
            </a:r>
            <a:endParaRPr lang="bg-BG" dirty="0"/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42900" y="2133600"/>
            <a:ext cx="11506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un site nu 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spunde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timpul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derul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T, T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trebui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întrerupt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yes,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trebui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întrerupt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este 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un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şi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yes,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blocat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nd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spunde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762001" y="381000"/>
            <a:ext cx="9534526" cy="641350"/>
          </a:xfrm>
        </p:spPr>
        <p:txBody>
          <a:bodyPr/>
          <a:lstStyle/>
          <a:p>
            <a:pPr eaLnBrk="1" hangingPunct="1"/>
            <a:r>
              <a:rPr lang="en-GB" dirty="0"/>
              <a:t>2PC - </a:t>
            </a:r>
            <a:r>
              <a:rPr lang="en-GB" dirty="0" err="1"/>
              <a:t>Observaţii</a:t>
            </a:r>
            <a:r>
              <a:rPr lang="en-GB" dirty="0"/>
              <a:t> </a:t>
            </a:r>
            <a:endParaRPr lang="bg-BG" dirty="0"/>
          </a:p>
        </p:txBody>
      </p:sp>
      <p:sp>
        <p:nvSpPr>
          <p:cNvPr id="21508" name="Rectangle 3"/>
          <p:cNvSpPr>
            <a:spLocks noChangeArrowheads="1"/>
          </p:cNvSpPr>
          <p:nvPr/>
        </p:nvSpPr>
        <p:spPr bwMode="auto">
          <a:xfrm>
            <a:off x="914400" y="1905000"/>
            <a:ext cx="109728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folosit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informa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ignora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” o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;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ţ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T r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m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ne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aceasta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recepţioneaz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mesajele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eşueaz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dup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trimiterea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mesajului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înainte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scrierea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log 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intrucţiunilor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chemeClr val="folHlink"/>
                </a:solidFill>
                <a:latin typeface="Book Antiqua" pitchFamily="18" charset="0"/>
              </a:rPr>
              <a:t>commit/abort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, la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revenire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termina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f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r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succes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ro-RO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o sub-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modific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BD,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faptul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ro-RO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ea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b="1" i="1" dirty="0" err="1">
                <a:solidFill>
                  <a:schemeClr val="tx2"/>
                </a:solidFill>
                <a:latin typeface="Book Antiqua" pitchFamily="18" charset="0"/>
              </a:rPr>
              <a:t>irelevant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30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1" y="381000"/>
            <a:ext cx="9610726" cy="641350"/>
          </a:xfrm>
        </p:spPr>
        <p:txBody>
          <a:bodyPr/>
          <a:lstStyle/>
          <a:p>
            <a:pPr eaLnBrk="1" hangingPunct="1"/>
            <a:r>
              <a:rPr lang="en-GB" dirty="0"/>
              <a:t>2PC cu </a:t>
            </a:r>
            <a:r>
              <a:rPr lang="en-GB" dirty="0" err="1"/>
              <a:t>eşuare</a:t>
            </a:r>
            <a:r>
              <a:rPr lang="en-GB" dirty="0"/>
              <a:t> </a:t>
            </a:r>
            <a:r>
              <a:rPr lang="en-GB" dirty="0" err="1"/>
              <a:t>dedus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22532" name="Rectangle 3"/>
          <p:cNvSpPr>
            <a:spLocks noChangeArrowheads="1"/>
          </p:cNvSpPr>
          <p:nvPr/>
        </p:nvSpPr>
        <p:spPr bwMode="auto">
          <a:xfrm>
            <a:off x="914400" y="2133600"/>
            <a:ext cx="11049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Atunci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întrerupe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T, reface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contextul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dinaintea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executiei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o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elimin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imediat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Mesajele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se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aşteapt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;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dedus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transacţia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se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afl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Intrarea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GB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din log nu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conţine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acest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caz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numele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3200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GB" dirty="0"/>
              <a:t>2PC cu </a:t>
            </a:r>
            <a:r>
              <a:rPr lang="en-GB" dirty="0" err="1"/>
              <a:t>eşuare</a:t>
            </a:r>
            <a:r>
              <a:rPr lang="en-GB" dirty="0"/>
              <a:t> </a:t>
            </a:r>
            <a:r>
              <a:rPr lang="en-GB" dirty="0" err="1"/>
              <a:t>dedus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22532" name="Rectangle 3"/>
          <p:cNvSpPr>
            <a:spLocks noChangeArrowheads="1"/>
          </p:cNvSpPr>
          <p:nvPr/>
        </p:nvSpPr>
        <p:spPr bwMode="auto">
          <a:xfrm>
            <a:off x="533401" y="2057400"/>
            <a:ext cx="11429999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GB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Subordinaţii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transmit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la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endParaRPr lang="en-GB" sz="2800" dirty="0">
              <a:solidFill>
                <a:schemeClr val="folHlink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sub-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trazactiile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modific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BD,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acestea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spund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la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cu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in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loc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yes/no.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ignora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tranzacţiile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i="1" dirty="0">
                <a:solidFill>
                  <a:schemeClr val="tx2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sub-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i="1" dirty="0">
                <a:solidFill>
                  <a:schemeClr val="tx2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doua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faz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3860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242FB-79FD-45D6-A7E1-981ECE44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 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703293-DA47-4C38-BAE1-22212BD24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/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BDE85E-B9EE-4B1B-BBEF-463B17356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43305"/>
            <a:ext cx="9390928" cy="4933695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2F2E8EEA-AEA6-4E0F-9B0C-89D052C53561}"/>
              </a:ext>
            </a:extLst>
          </p:cNvPr>
          <p:cNvSpPr txBox="1">
            <a:spLocks noChangeArrowheads="1"/>
          </p:cNvSpPr>
          <p:nvPr/>
        </p:nvSpPr>
        <p:spPr>
          <a:xfrm>
            <a:off x="304801" y="381000"/>
            <a:ext cx="9991726" cy="64135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9pPr>
          </a:lstStyle>
          <a:p>
            <a:pPr eaLnBrk="1" hangingPunct="1"/>
            <a:r>
              <a:rPr lang="ro-RO" kern="0" dirty="0"/>
              <a:t>Protocol de c</a:t>
            </a:r>
            <a:r>
              <a:rPr lang="en-US" kern="0" dirty="0" err="1"/>
              <a:t>omitere</a:t>
            </a:r>
            <a:r>
              <a:rPr lang="en-US" kern="0" dirty="0"/>
              <a:t> </a:t>
            </a:r>
            <a:r>
              <a:rPr lang="en-US" kern="0" dirty="0" err="1"/>
              <a:t>în</a:t>
            </a:r>
            <a:r>
              <a:rPr lang="en-US" kern="0" dirty="0"/>
              <a:t> </a:t>
            </a:r>
            <a:r>
              <a:rPr lang="ro-RO" kern="0" dirty="0"/>
              <a:t>trei</a:t>
            </a:r>
            <a:r>
              <a:rPr lang="en-US" kern="0" dirty="0"/>
              <a:t> faze (</a:t>
            </a:r>
            <a:r>
              <a:rPr lang="ro-RO" kern="0" dirty="0"/>
              <a:t>3</a:t>
            </a:r>
            <a:r>
              <a:rPr lang="en-US" kern="0" dirty="0"/>
              <a:t>PC)</a:t>
            </a:r>
            <a:endParaRPr lang="bg-BG" kern="0" dirty="0"/>
          </a:p>
        </p:txBody>
      </p:sp>
    </p:spTree>
    <p:extLst>
      <p:ext uri="{BB962C8B-B14F-4D97-AF65-F5344CB8AC3E}">
        <p14:creationId xmlns:p14="http://schemas.microsoft.com/office/powerpoint/2010/main" val="304121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7026" y="9144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891214" y="13454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8113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213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1392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19233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3535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7589" y="9946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8422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725" y="17772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 dirty="0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0177" y="17772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</a:t>
            </a:r>
            <a:r>
              <a:rPr lang="en-US" altLang="ja-JP" sz="2000" i="1" dirty="0" err="1">
                <a:solidFill>
                  <a:srgbClr val="FF3300"/>
                </a:solidFill>
                <a:ea typeface="MS PGothic" panose="020B0600070205080204" pitchFamily="34" charset="-128"/>
              </a:rPr>
              <a:t>uffer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 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5710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8113" y="25710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7869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30028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8613" y="3264778"/>
            <a:ext cx="218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258120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279710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3013000"/>
            <a:ext cx="233362" cy="214312"/>
          </a:xfrm>
          <a:prstGeom prst="rect">
            <a:avLst/>
          </a:prstGeom>
          <a:solidFill>
            <a:schemeClr val="accent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95814" y="19931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95814" y="21376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6357" y="17955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7959" y="23230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2575272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27911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30070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2574524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27904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30063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257537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27912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30071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25746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27905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30064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300413" y="39664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rgbClr val="3333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</a:t>
              </a:r>
              <a:r>
                <a:rPr lang="en-US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Log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260540" y="2491182"/>
            <a:ext cx="1031052" cy="923302"/>
            <a:chOff x="6507940" y="3096730"/>
            <a:chExt cx="1031052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2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</a:t>
              </a:r>
              <a:r>
                <a:rPr lang="en-US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Log</a:t>
              </a:r>
            </a:p>
          </p:txBody>
        </p:sp>
      </p:grpSp>
      <p:sp>
        <p:nvSpPr>
          <p:cNvPr id="125" name="Text Box 126">
            <a:extLst>
              <a:ext uri="{FF2B5EF4-FFF2-40B4-BE49-F238E27FC236}">
                <a16:creationId xmlns:a16="http://schemas.microsoft.com/office/drawing/2014/main" id="{784D7B53-8E1D-459F-BB4A-CEE8BC688E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8759" y="2449010"/>
            <a:ext cx="1193800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FF9900"/>
                </a:solidFill>
                <a:ea typeface="MS PGothic" panose="020B0600070205080204" pitchFamily="34" charset="-128"/>
              </a:rPr>
              <a:t>update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FF9900"/>
                </a:solidFill>
                <a:ea typeface="MS PGothic" panose="020B0600070205080204" pitchFamily="34" charset="-128"/>
              </a:rPr>
              <a:t>commit</a:t>
            </a:r>
          </a:p>
        </p:txBody>
      </p:sp>
      <p:sp>
        <p:nvSpPr>
          <p:cNvPr id="126" name="AutoShape 128">
            <a:extLst>
              <a:ext uri="{FF2B5EF4-FFF2-40B4-BE49-F238E27FC236}">
                <a16:creationId xmlns:a16="http://schemas.microsoft.com/office/drawing/2014/main" id="{123914F9-B135-45B2-BAAD-92BE55A5949B}"/>
              </a:ext>
            </a:extLst>
          </p:cNvPr>
          <p:cNvSpPr>
            <a:spLocks noChangeArrowheads="1"/>
          </p:cNvSpPr>
          <p:nvPr/>
        </p:nvSpPr>
        <p:spPr bwMode="auto">
          <a:xfrm rot="5400000" flipV="1">
            <a:off x="7373128" y="1518176"/>
            <a:ext cx="337005" cy="1728359"/>
          </a:xfrm>
          <a:prstGeom prst="curvedRightArrow">
            <a:avLst>
              <a:gd name="adj1" fmla="val 19035"/>
              <a:gd name="adj2" fmla="val 73419"/>
              <a:gd name="adj3" fmla="val 31130"/>
            </a:avLst>
          </a:prstGeom>
          <a:solidFill>
            <a:srgbClr val="99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D8FC17-0F96-4B13-94C7-C6CE488B5D67}"/>
              </a:ext>
            </a:extLst>
          </p:cNvPr>
          <p:cNvSpPr/>
          <p:nvPr/>
        </p:nvSpPr>
        <p:spPr>
          <a:xfrm>
            <a:off x="1447800" y="5045095"/>
            <a:ext cx="891540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ro-RO" sz="2000" dirty="0">
                <a:solidFill>
                  <a:schemeClr val="tx2"/>
                </a:solidFill>
              </a:rPr>
              <a:t>Protocol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Write-Ahead Logging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ro-RO" sz="2000" dirty="0">
                <a:solidFill>
                  <a:schemeClr val="tx2"/>
                </a:solidFill>
              </a:rPr>
              <a:t>(WAL)</a:t>
            </a:r>
            <a:r>
              <a:rPr lang="en-US" sz="2000" dirty="0">
                <a:solidFill>
                  <a:schemeClr val="tx2"/>
                </a:solidFill>
              </a:rPr>
              <a:t>:</a:t>
            </a:r>
          </a:p>
          <a:p>
            <a:pPr marL="571500" lvl="1"/>
            <a:r>
              <a:rPr lang="en-US" sz="1800" dirty="0"/>
              <a:t>1. Trebuie </a:t>
            </a:r>
            <a:r>
              <a:rPr lang="en-US" sz="1800" dirty="0" err="1">
                <a:solidFill>
                  <a:schemeClr val="folHlink"/>
                </a:solidFill>
              </a:rPr>
              <a:t>asigurat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/>
              <a:t> ad</a:t>
            </a:r>
            <a:r>
              <a:rPr lang="vi-VN" sz="1800" dirty="0"/>
              <a:t>ă</a:t>
            </a:r>
            <a:r>
              <a:rPr lang="en-US" sz="1800" dirty="0" err="1"/>
              <a:t>ugarea</a:t>
            </a:r>
            <a:r>
              <a:rPr lang="en-US" sz="1800" dirty="0"/>
              <a:t>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en-US" sz="1800" dirty="0" err="1"/>
              <a:t>intr</a:t>
            </a:r>
            <a:r>
              <a:rPr lang="vi-VN" sz="1800" dirty="0"/>
              <a:t>ă</a:t>
            </a:r>
            <a:r>
              <a:rPr lang="en-US" sz="1800" dirty="0" err="1"/>
              <a:t>ri</a:t>
            </a:r>
            <a:r>
              <a:rPr lang="en-US" sz="1800" dirty="0"/>
              <a:t> </a:t>
            </a:r>
            <a:r>
              <a:rPr lang="en-US" sz="1800" dirty="0" err="1"/>
              <a:t>coresp</a:t>
            </a:r>
            <a:r>
              <a:rPr lang="en-US" sz="1800" dirty="0"/>
              <a:t>.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en-US" sz="1800" dirty="0" err="1"/>
              <a:t>modific</a:t>
            </a:r>
            <a:r>
              <a:rPr lang="vi-VN" sz="1800" dirty="0"/>
              <a:t>ă</a:t>
            </a:r>
            <a:r>
              <a:rPr lang="en-US" sz="1800" dirty="0" err="1"/>
              <a:t>ri</a:t>
            </a:r>
            <a:r>
              <a:rPr lang="vi-VN" sz="1800" dirty="0"/>
              <a:t> </a:t>
            </a:r>
            <a:r>
              <a:rPr lang="en-US" sz="1800" dirty="0" err="1"/>
              <a:t>în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folHlink"/>
                </a:solidFill>
              </a:rPr>
              <a:t>log </a:t>
            </a:r>
            <a:r>
              <a:rPr lang="en-US" sz="1800" i="1" u="sng" dirty="0" err="1">
                <a:solidFill>
                  <a:schemeClr val="folHlink"/>
                </a:solidFill>
              </a:rPr>
              <a:t>înainte</a:t>
            </a:r>
            <a:r>
              <a:rPr lang="en-US" sz="1800" dirty="0"/>
              <a:t> ca </a:t>
            </a:r>
            <a:r>
              <a:rPr lang="en-US" sz="1800" dirty="0" err="1">
                <a:solidFill>
                  <a:schemeClr val="folHlink"/>
                </a:solidFill>
              </a:rPr>
              <a:t>pagina</a:t>
            </a:r>
            <a:r>
              <a:rPr lang="en-US" sz="1800" dirty="0"/>
              <a:t> </a:t>
            </a:r>
            <a:r>
              <a:rPr lang="en-US" sz="1800" dirty="0" err="1"/>
              <a:t>ce</a:t>
            </a:r>
            <a:r>
              <a:rPr lang="en-US" sz="1800" dirty="0"/>
              <a:t> </a:t>
            </a:r>
            <a:r>
              <a:rPr lang="en-US" sz="1800" dirty="0" err="1"/>
              <a:t>conţine</a:t>
            </a:r>
            <a:r>
              <a:rPr lang="en-US" sz="1800" dirty="0"/>
              <a:t> </a:t>
            </a:r>
            <a:r>
              <a:rPr lang="en-US" sz="1800" dirty="0" err="1"/>
              <a:t>înregistrarea</a:t>
            </a:r>
            <a:r>
              <a:rPr lang="en-US" sz="1800" dirty="0"/>
              <a:t> </a:t>
            </a:r>
            <a:r>
              <a:rPr lang="en-US" sz="1800" dirty="0" err="1"/>
              <a:t>sa</a:t>
            </a:r>
            <a:r>
              <a:rPr lang="en-US" sz="1800" dirty="0"/>
              <a:t> fie </a:t>
            </a:r>
            <a:r>
              <a:rPr lang="en-US" sz="1800" dirty="0" err="1"/>
              <a:t>salvat</a:t>
            </a:r>
            <a:r>
              <a:rPr lang="vi-VN" sz="1800" dirty="0"/>
              <a:t>ă</a:t>
            </a:r>
            <a:r>
              <a:rPr lang="en-US" sz="1800" dirty="0"/>
              <a:t> pe disc.</a:t>
            </a:r>
          </a:p>
          <a:p>
            <a:pPr marL="571500" lvl="1"/>
            <a:r>
              <a:rPr lang="en-US" sz="1800" dirty="0"/>
              <a:t>2. Trebuie </a:t>
            </a:r>
            <a:r>
              <a:rPr lang="en-US" sz="1800" dirty="0">
                <a:solidFill>
                  <a:schemeClr val="folHlink"/>
                </a:solidFill>
              </a:rPr>
              <a:t>ad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 err="1">
                <a:solidFill>
                  <a:schemeClr val="folHlink"/>
                </a:solidFill>
              </a:rPr>
              <a:t>ugate</a:t>
            </a:r>
            <a:r>
              <a:rPr lang="en-US" sz="1800" dirty="0">
                <a:solidFill>
                  <a:schemeClr val="folHlink"/>
                </a:solidFill>
              </a:rPr>
              <a:t> </a:t>
            </a:r>
            <a:r>
              <a:rPr lang="en-US" sz="1800" dirty="0" err="1">
                <a:solidFill>
                  <a:schemeClr val="folHlink"/>
                </a:solidFill>
              </a:rPr>
              <a:t>toate</a:t>
            </a:r>
            <a:r>
              <a:rPr lang="en-US" sz="1800" dirty="0">
                <a:solidFill>
                  <a:schemeClr val="folHlink"/>
                </a:solidFill>
              </a:rPr>
              <a:t> </a:t>
            </a:r>
            <a:r>
              <a:rPr lang="en-US" sz="1800" dirty="0" err="1">
                <a:solidFill>
                  <a:schemeClr val="folHlink"/>
                </a:solidFill>
              </a:rPr>
              <a:t>intr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>
                <a:solidFill>
                  <a:schemeClr val="folHlink"/>
                </a:solidFill>
              </a:rPr>
              <a:t>rile</a:t>
            </a:r>
            <a:r>
              <a:rPr lang="en-US" sz="1800" dirty="0"/>
              <a:t> </a:t>
            </a:r>
            <a:r>
              <a:rPr lang="en-US" sz="1800" dirty="0" err="1"/>
              <a:t>corespunz</a:t>
            </a:r>
            <a:r>
              <a:rPr lang="vi-VN" sz="1800" dirty="0"/>
              <a:t>ă</a:t>
            </a:r>
            <a:r>
              <a:rPr lang="en-US" sz="1800" dirty="0" err="1"/>
              <a:t>toare</a:t>
            </a:r>
            <a:r>
              <a:rPr lang="en-US" sz="1800" dirty="0"/>
              <a:t>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ro-RO" sz="1800" dirty="0" err="1"/>
              <a:t>tran</a:t>
            </a:r>
            <a:r>
              <a:rPr lang="en-US" sz="1800" dirty="0"/>
              <a:t>z</a:t>
            </a:r>
            <a:r>
              <a:rPr lang="ro-RO" sz="1800" dirty="0"/>
              <a:t>ac</a:t>
            </a:r>
            <a:r>
              <a:rPr lang="en-US" sz="1800" dirty="0" err="1"/>
              <a:t>ţii</a:t>
            </a:r>
            <a:r>
              <a:rPr lang="en-US" sz="1800" dirty="0"/>
              <a:t> </a:t>
            </a:r>
            <a:r>
              <a:rPr lang="en-US" sz="1800" u="sng" dirty="0" err="1">
                <a:solidFill>
                  <a:schemeClr val="folHlink"/>
                </a:solidFill>
              </a:rPr>
              <a:t>înainte</a:t>
            </a:r>
            <a:r>
              <a:rPr lang="en-US" sz="1800" u="sng" dirty="0">
                <a:solidFill>
                  <a:schemeClr val="folHlink"/>
                </a:solidFill>
              </a:rPr>
              <a:t> de </a:t>
            </a:r>
            <a:r>
              <a:rPr lang="en-US" sz="1800" i="1" u="sng" dirty="0">
                <a:solidFill>
                  <a:schemeClr val="folHlink"/>
                </a:solidFill>
              </a:rPr>
              <a:t>commit</a:t>
            </a:r>
            <a:r>
              <a:rPr lang="en-US" sz="18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068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7212" y="9906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831400" y="14216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8299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2399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2154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19995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4297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7775" y="10708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6786" y="9184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1911" y="18534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 dirty="0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0363" y="18534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Buffer 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6472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8299" y="26472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8631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30790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8800" y="3340977"/>
            <a:ext cx="21547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2648069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2863969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3079869"/>
            <a:ext cx="233362" cy="214312"/>
          </a:xfrm>
          <a:prstGeom prst="rect">
            <a:avLst/>
          </a:prstGeom>
          <a:solidFill>
            <a:schemeClr val="accent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36000" y="20693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6000" y="22138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543" y="18717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145" y="23992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2651472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28673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30832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2650724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28666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30825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265157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28674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30833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26508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28667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30826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240599" y="40426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20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200727" y="2567382"/>
            <a:ext cx="1031051" cy="923302"/>
            <a:chOff x="6507940" y="3096730"/>
            <a:chExt cx="1031051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chemeClr val="accent2">
                <a:lumMod val="9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1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14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F8AE38B-7401-4CD6-B18B-005459A75CC5}"/>
              </a:ext>
            </a:extLst>
          </p:cNvPr>
          <p:cNvSpPr/>
          <p:nvPr/>
        </p:nvSpPr>
        <p:spPr bwMode="auto">
          <a:xfrm>
            <a:off x="5731386" y="4802342"/>
            <a:ext cx="1723496" cy="9144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00" dirty="0"/>
          </a:p>
          <a:p>
            <a:pPr algn="ctr"/>
            <a:r>
              <a:rPr lang="en-US" sz="2000" dirty="0"/>
              <a:t>Buffer </a:t>
            </a:r>
          </a:p>
          <a:p>
            <a:pPr algn="ctr"/>
            <a:r>
              <a:rPr lang="en-US" sz="2000" dirty="0"/>
              <a:t>Manager</a:t>
            </a:r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EE040787-96E9-4DD4-93F2-6CD7E4D2A0D0}"/>
              </a:ext>
            </a:extLst>
          </p:cNvPr>
          <p:cNvSpPr/>
          <p:nvPr/>
        </p:nvSpPr>
        <p:spPr bwMode="auto">
          <a:xfrm>
            <a:off x="8376554" y="4802342"/>
            <a:ext cx="1723496" cy="9144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00" dirty="0"/>
          </a:p>
          <a:p>
            <a:pPr algn="ctr"/>
            <a:r>
              <a:rPr lang="en-US" sz="2000" dirty="0"/>
              <a:t>Recovery </a:t>
            </a:r>
          </a:p>
          <a:p>
            <a:pPr algn="ctr"/>
            <a:r>
              <a:rPr lang="en-US" sz="2000" dirty="0"/>
              <a:t>Manager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826C7-C428-4534-8EAD-86008F7AE5F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12386" y="4118852"/>
            <a:ext cx="828304" cy="643124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9C7CB3DC-CE2F-404D-8546-75DCAEE39069}"/>
              </a:ext>
            </a:extLst>
          </p:cNvPr>
          <p:cNvSpPr txBox="1"/>
          <p:nvPr/>
        </p:nvSpPr>
        <p:spPr>
          <a:xfrm>
            <a:off x="5744450" y="5795252"/>
            <a:ext cx="1610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C00000"/>
                </a:solidFill>
              </a:rPr>
              <a:t>Performan</a:t>
            </a:r>
            <a:r>
              <a:rPr lang="ro-RO" sz="1800" dirty="0" err="1">
                <a:solidFill>
                  <a:srgbClr val="C00000"/>
                </a:solidFill>
              </a:rPr>
              <a:t>ță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233C073-C150-4863-9A37-6566C5130FD3}"/>
              </a:ext>
            </a:extLst>
          </p:cNvPr>
          <p:cNvSpPr txBox="1"/>
          <p:nvPr/>
        </p:nvSpPr>
        <p:spPr>
          <a:xfrm>
            <a:off x="7636387" y="5810492"/>
            <a:ext cx="3184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C00000"/>
                </a:solidFill>
              </a:rPr>
              <a:t>Atomicit</a:t>
            </a:r>
            <a:r>
              <a:rPr lang="ro-RO" sz="1800" dirty="0" err="1">
                <a:solidFill>
                  <a:srgbClr val="C00000"/>
                </a:solidFill>
              </a:rPr>
              <a:t>ate</a:t>
            </a:r>
            <a:r>
              <a:rPr lang="en-US" sz="1800" dirty="0">
                <a:solidFill>
                  <a:srgbClr val="C00000"/>
                </a:solidFill>
              </a:rPr>
              <a:t> &amp; </a:t>
            </a:r>
            <a:r>
              <a:rPr lang="en-US" sz="1800" dirty="0" err="1">
                <a:solidFill>
                  <a:srgbClr val="C00000"/>
                </a:solidFill>
              </a:rPr>
              <a:t>Durabilit</a:t>
            </a:r>
            <a:r>
              <a:rPr lang="ro-RO" sz="1800" dirty="0" err="1">
                <a:solidFill>
                  <a:srgbClr val="C00000"/>
                </a:solidFill>
              </a:rPr>
              <a:t>ate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BFD3ED4-8CE3-4B34-8915-49032236511D}"/>
              </a:ext>
            </a:extLst>
          </p:cNvPr>
          <p:cNvSpPr txBox="1"/>
          <p:nvPr/>
        </p:nvSpPr>
        <p:spPr>
          <a:xfrm>
            <a:off x="7656231" y="507487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28049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1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0" y="952500"/>
            <a:ext cx="10744200" cy="4953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dirty="0" err="1"/>
              <a:t>Poate</a:t>
            </a:r>
            <a:r>
              <a:rPr lang="en-US" dirty="0"/>
              <a:t> decide </a:t>
            </a:r>
            <a:r>
              <a:rPr lang="en-US" i="1" dirty="0"/>
              <a:t>Buffer Manager</a:t>
            </a:r>
            <a:r>
              <a:rPr lang="ro-RO" dirty="0"/>
              <a:t>-</a:t>
            </a:r>
            <a:r>
              <a:rPr lang="ro-RO" dirty="0" err="1"/>
              <a:t>ul</a:t>
            </a:r>
            <a:r>
              <a:rPr lang="en-US" dirty="0"/>
              <a:t> </a:t>
            </a:r>
            <a:r>
              <a:rPr lang="en-US" dirty="0" err="1"/>
              <a:t>salvarea</a:t>
            </a:r>
            <a:r>
              <a:rPr lang="en-US" dirty="0"/>
              <a:t> </a:t>
            </a:r>
            <a:r>
              <a:rPr lang="en-US" dirty="0" err="1"/>
              <a:t>anumitor</a:t>
            </a:r>
            <a:r>
              <a:rPr lang="en-US" dirty="0"/>
              <a:t> </a:t>
            </a:r>
            <a:r>
              <a:rPr lang="en-US" dirty="0" err="1"/>
              <a:t>pagini</a:t>
            </a:r>
            <a:r>
              <a:rPr lang="en-US" dirty="0"/>
              <a:t> (</a:t>
            </a:r>
            <a:r>
              <a:rPr lang="en-US" dirty="0" err="1"/>
              <a:t>modificate</a:t>
            </a:r>
            <a:r>
              <a:rPr lang="en-US" dirty="0"/>
              <a:t> de o </a:t>
            </a:r>
            <a:r>
              <a:rPr lang="en-US" dirty="0" err="1"/>
              <a:t>tranzacţie</a:t>
            </a:r>
            <a:r>
              <a:rPr lang="en-US" dirty="0"/>
              <a:t>) din </a:t>
            </a:r>
            <a:r>
              <a:rPr lang="en-US" i="1" dirty="0"/>
              <a:t>buffer</a:t>
            </a:r>
            <a:r>
              <a:rPr lang="en-US" dirty="0"/>
              <a:t> pe disc f</a:t>
            </a:r>
            <a:r>
              <a:rPr lang="vi-VN" dirty="0"/>
              <a:t>ă</a:t>
            </a:r>
            <a:r>
              <a:rPr lang="en-US" dirty="0"/>
              <a:t>r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aştepta</a:t>
            </a:r>
            <a:r>
              <a:rPr lang="en-US" dirty="0"/>
              <a:t> </a:t>
            </a:r>
            <a:r>
              <a:rPr lang="en-US" dirty="0" err="1"/>
              <a:t>instrucţiuni</a:t>
            </a:r>
            <a:r>
              <a:rPr lang="en-US" dirty="0"/>
              <a:t> </a:t>
            </a:r>
            <a:r>
              <a:rPr lang="en-US" dirty="0" err="1"/>
              <a:t>specifice</a:t>
            </a:r>
            <a:r>
              <a:rPr lang="en-US" dirty="0"/>
              <a:t> de la </a:t>
            </a:r>
            <a:r>
              <a:rPr lang="en-US" i="1" dirty="0"/>
              <a:t>Recovery Manager</a:t>
            </a:r>
            <a:r>
              <a:rPr lang="en-US" dirty="0"/>
              <a:t>?</a:t>
            </a:r>
            <a:endParaRPr lang="en-US" sz="2800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Decizie</a:t>
            </a:r>
            <a:r>
              <a:rPr lang="en-US" dirty="0"/>
              <a:t> </a:t>
            </a:r>
            <a:r>
              <a:rPr lang="en-US" b="1" i="1" dirty="0">
                <a:solidFill>
                  <a:schemeClr val="folHlink"/>
                </a:solidFill>
              </a:rPr>
              <a:t>steal</a:t>
            </a:r>
            <a:r>
              <a:rPr lang="en-US" b="1" dirty="0">
                <a:solidFill>
                  <a:schemeClr val="folHlink"/>
                </a:solidFill>
              </a:rPr>
              <a:t> / </a:t>
            </a:r>
            <a:r>
              <a:rPr lang="en-US" b="1" i="1" dirty="0">
                <a:solidFill>
                  <a:schemeClr val="folHlink"/>
                </a:solidFill>
              </a:rPr>
              <a:t>no-steal</a:t>
            </a:r>
            <a:endParaRPr lang="en-US" i="1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i="1" dirty="0"/>
              <a:t>No-steal</a:t>
            </a:r>
            <a:r>
              <a:rPr lang="en-US" dirty="0"/>
              <a:t> </a:t>
            </a:r>
            <a:r>
              <a:rPr lang="en-US" dirty="0" err="1"/>
              <a:t>înseamn</a:t>
            </a:r>
            <a:r>
              <a:rPr lang="vi-VN" dirty="0"/>
              <a:t>ă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/>
              <a:t> RM p</a:t>
            </a:r>
            <a:r>
              <a:rPr lang="vi-VN" dirty="0"/>
              <a:t>ă</a:t>
            </a:r>
            <a:r>
              <a:rPr lang="en-US" dirty="0" err="1"/>
              <a:t>streaz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referinţa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 err="1"/>
              <a:t>tre</a:t>
            </a:r>
            <a:r>
              <a:rPr lang="en-US" dirty="0"/>
              <a:t> </a:t>
            </a:r>
            <a:r>
              <a:rPr lang="en-US" dirty="0" err="1"/>
              <a:t>paginile</a:t>
            </a:r>
            <a:r>
              <a:rPr lang="en-US" dirty="0"/>
              <a:t> </a:t>
            </a:r>
            <a:r>
              <a:rPr lang="en-US" dirty="0" err="1"/>
              <a:t>modificate</a:t>
            </a:r>
            <a:r>
              <a:rPr lang="en-US" dirty="0"/>
              <a:t> din </a:t>
            </a:r>
            <a:r>
              <a:rPr lang="en-US" i="1" dirty="0"/>
              <a:t>buffer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1" y="4753914"/>
            <a:ext cx="471487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0" y="1219200"/>
            <a:ext cx="10744200" cy="29718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i="1" dirty="0"/>
              <a:t>Recovery Manager</a:t>
            </a:r>
            <a:r>
              <a:rPr lang="en-US" dirty="0"/>
              <a:t> “</a:t>
            </a:r>
            <a:r>
              <a:rPr lang="en-US" dirty="0" err="1"/>
              <a:t>forţa</a:t>
            </a:r>
            <a:r>
              <a:rPr lang="en-US" dirty="0"/>
              <a:t>” </a:t>
            </a:r>
            <a:r>
              <a:rPr lang="en-US" i="1" dirty="0"/>
              <a:t>Buffer Manager</a:t>
            </a:r>
            <a:r>
              <a:rPr lang="en-US" dirty="0"/>
              <a:t> s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salveze</a:t>
            </a:r>
            <a:r>
              <a:rPr lang="en-US" dirty="0"/>
              <a:t> </a:t>
            </a:r>
            <a:r>
              <a:rPr lang="en-US" dirty="0" err="1"/>
              <a:t>anumite</a:t>
            </a:r>
            <a:r>
              <a:rPr lang="en-US" dirty="0"/>
              <a:t> </a:t>
            </a:r>
            <a:r>
              <a:rPr lang="en-US" dirty="0" err="1"/>
              <a:t>pagini</a:t>
            </a:r>
            <a:r>
              <a:rPr lang="en-US" dirty="0"/>
              <a:t> din </a:t>
            </a:r>
            <a:r>
              <a:rPr lang="en-US" i="1" dirty="0"/>
              <a:t>buffer </a:t>
            </a:r>
            <a:r>
              <a:rPr lang="en-US" dirty="0" err="1"/>
              <a:t>pe</a:t>
            </a:r>
            <a:r>
              <a:rPr lang="en-US" dirty="0"/>
              <a:t> disc la </a:t>
            </a:r>
            <a:r>
              <a:rPr lang="en-US" dirty="0" err="1"/>
              <a:t>finalul</a:t>
            </a:r>
            <a:r>
              <a:rPr lang="en-US" dirty="0"/>
              <a:t> </a:t>
            </a:r>
            <a:r>
              <a:rPr lang="en-US" dirty="0" err="1"/>
              <a:t>execut</a:t>
            </a:r>
            <a:r>
              <a:rPr lang="vi-VN" dirty="0"/>
              <a:t>ă</a:t>
            </a:r>
            <a:r>
              <a:rPr lang="en-US" dirty="0" err="1"/>
              <a:t>rii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r>
              <a:rPr lang="en-US" dirty="0"/>
              <a:t>?</a:t>
            </a:r>
          </a:p>
          <a:p>
            <a:pPr marL="749300" lvl="1" indent="-177800" eaLnBrk="1" hangingPunct="1"/>
            <a:endParaRPr lang="en-US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Decizie</a:t>
            </a:r>
            <a:r>
              <a:rPr lang="en-US" dirty="0"/>
              <a:t> </a:t>
            </a:r>
            <a:r>
              <a:rPr lang="en-US" b="1" i="1" dirty="0">
                <a:solidFill>
                  <a:schemeClr val="folHlink"/>
                </a:solidFill>
              </a:rPr>
              <a:t>force</a:t>
            </a:r>
            <a:r>
              <a:rPr lang="en-US" b="1" dirty="0">
                <a:solidFill>
                  <a:schemeClr val="folHlink"/>
                </a:solidFill>
              </a:rPr>
              <a:t> / </a:t>
            </a:r>
            <a:r>
              <a:rPr lang="en-US" b="1" i="1" dirty="0">
                <a:solidFill>
                  <a:schemeClr val="folHlink"/>
                </a:solidFill>
              </a:rPr>
              <a:t>no-force</a:t>
            </a:r>
            <a:endParaRPr lang="en-US" i="1" dirty="0"/>
          </a:p>
        </p:txBody>
      </p:sp>
      <p:pic>
        <p:nvPicPr>
          <p:cNvPr id="5126" name="Picture 5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648200"/>
            <a:ext cx="4942974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4556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52600" y="2362200"/>
            <a:ext cx="4495800" cy="2743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/>
              <a:t>Se </a:t>
            </a:r>
            <a:r>
              <a:rPr lang="en-US" sz="2800" dirty="0" err="1">
                <a:solidFill>
                  <a:srgbClr val="002060"/>
                </a:solidFill>
              </a:rPr>
              <a:t>forţeaz</a:t>
            </a:r>
            <a:r>
              <a:rPr lang="vi-VN" sz="2800" dirty="0">
                <a:solidFill>
                  <a:srgbClr val="002060"/>
                </a:solidFill>
              </a:rPr>
              <a:t>ă</a:t>
            </a:r>
            <a:r>
              <a:rPr lang="en-US" sz="2800" dirty="0">
                <a:solidFill>
                  <a:srgbClr val="002060"/>
                </a:solidFill>
              </a:rPr>
              <a:t> </a:t>
            </a:r>
            <a:r>
              <a:rPr lang="en-US" sz="2800" dirty="0" err="1"/>
              <a:t>salvarea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disc a </a:t>
            </a:r>
            <a:r>
              <a:rPr lang="en-US" sz="2800" dirty="0" err="1"/>
              <a:t>fiec</a:t>
            </a:r>
            <a:r>
              <a:rPr lang="vi-VN" sz="2800" dirty="0"/>
              <a:t>ă</a:t>
            </a:r>
            <a:r>
              <a:rPr lang="en-US" sz="2800" dirty="0" err="1"/>
              <a:t>rei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</a:t>
            </a:r>
            <a:r>
              <a:rPr lang="en-US" sz="2800" dirty="0"/>
              <a:t>?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Timpi</a:t>
            </a:r>
            <a:r>
              <a:rPr lang="en-US" sz="2400" dirty="0"/>
              <a:t> </a:t>
            </a:r>
            <a:r>
              <a:rPr lang="en-US" sz="2400" dirty="0" err="1"/>
              <a:t>mari</a:t>
            </a:r>
            <a:r>
              <a:rPr lang="en-US" sz="2400" dirty="0"/>
              <a:t> de r</a:t>
            </a:r>
            <a:r>
              <a:rPr lang="vi-VN" sz="2400" dirty="0"/>
              <a:t>ă</a:t>
            </a:r>
            <a:r>
              <a:rPr lang="en-US" sz="2400" dirty="0" err="1"/>
              <a:t>spuns</a:t>
            </a:r>
            <a:r>
              <a:rPr lang="en-US" sz="2400" dirty="0"/>
              <a:t>.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Garanteaz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durabilitatea</a:t>
            </a:r>
            <a:r>
              <a:rPr lang="en-US" sz="2400" dirty="0"/>
              <a:t>.</a:t>
            </a:r>
            <a:endParaRPr lang="ro-RO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Garanteaz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ro-RO" sz="2400" dirty="0"/>
              <a:t>atomicitatea</a:t>
            </a:r>
            <a:r>
              <a:rPr lang="en-US" sz="2400" dirty="0"/>
              <a:t>.</a:t>
            </a:r>
          </a:p>
          <a:p>
            <a:pPr marL="749300" lvl="1" indent="-177800" eaLnBrk="1" hangingPunct="1"/>
            <a:endParaRPr lang="en-US" sz="2400" dirty="0"/>
          </a:p>
        </p:txBody>
      </p:sp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7970837" y="2628147"/>
            <a:ext cx="2806700" cy="22733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104063" y="2953586"/>
            <a:ext cx="881653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Force</a:t>
            </a:r>
          </a:p>
        </p:txBody>
      </p:sp>
      <p:sp>
        <p:nvSpPr>
          <p:cNvPr id="6151" name="Rectangle 6"/>
          <p:cNvSpPr>
            <a:spLocks noChangeArrowheads="1"/>
          </p:cNvSpPr>
          <p:nvPr/>
        </p:nvSpPr>
        <p:spPr bwMode="auto">
          <a:xfrm>
            <a:off x="6723063" y="4248986"/>
            <a:ext cx="129522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No Force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8018463" y="2269373"/>
            <a:ext cx="1208665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folHlink"/>
                </a:solidFill>
                <a:latin typeface="Arial" pitchFamily="34" charset="0"/>
              </a:rPr>
              <a:t>No Steal</a:t>
            </a:r>
          </a:p>
        </p:txBody>
      </p:sp>
      <p:sp>
        <p:nvSpPr>
          <p:cNvPr id="6153" name="Rectangle 8"/>
          <p:cNvSpPr>
            <a:spLocks noChangeArrowheads="1"/>
          </p:cNvSpPr>
          <p:nvPr/>
        </p:nvSpPr>
        <p:spPr bwMode="auto">
          <a:xfrm>
            <a:off x="9694862" y="2270961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chemeClr val="folHlink"/>
                </a:solidFill>
                <a:latin typeface="Arial" pitchFamily="34" charset="0"/>
              </a:rPr>
              <a:t>Steal</a:t>
            </a:r>
          </a:p>
        </p:txBody>
      </p:sp>
      <p:sp>
        <p:nvSpPr>
          <p:cNvPr id="6154" name="Line 9"/>
          <p:cNvSpPr>
            <a:spLocks noChangeShapeType="1"/>
          </p:cNvSpPr>
          <p:nvPr/>
        </p:nvSpPr>
        <p:spPr bwMode="auto">
          <a:xfrm>
            <a:off x="7970837" y="3764797"/>
            <a:ext cx="28067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5" name="Line 10"/>
          <p:cNvSpPr>
            <a:spLocks noChangeShapeType="1"/>
          </p:cNvSpPr>
          <p:nvPr/>
        </p:nvSpPr>
        <p:spPr bwMode="auto">
          <a:xfrm>
            <a:off x="9412287" y="2628147"/>
            <a:ext cx="0" cy="2273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8172449" y="2982160"/>
            <a:ext cx="107144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Arial" pitchFamily="34" charset="0"/>
              </a:rPr>
              <a:t>Trivial</a:t>
            </a:r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9420224" y="3771147"/>
            <a:ext cx="1358900" cy="11303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Rectangle 13"/>
          <p:cNvSpPr>
            <a:spLocks noChangeArrowheads="1"/>
          </p:cNvSpPr>
          <p:nvPr/>
        </p:nvSpPr>
        <p:spPr bwMode="auto">
          <a:xfrm>
            <a:off x="9658046" y="4139447"/>
            <a:ext cx="88325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>
                <a:solidFill>
                  <a:schemeClr val="tx2"/>
                </a:solidFill>
                <a:latin typeface="Arial" pitchFamily="34" charset="0"/>
              </a:rPr>
              <a:t>Ideal</a:t>
            </a:r>
          </a:p>
        </p:txBody>
      </p:sp>
    </p:spTree>
    <p:extLst>
      <p:ext uri="{BB962C8B-B14F-4D97-AF65-F5344CB8AC3E}">
        <p14:creationId xmlns:p14="http://schemas.microsoft.com/office/powerpoint/2010/main" val="2231191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8" grpId="0" build="p"/>
      <p:bldP spid="6148" grpId="1" build="p"/>
    </p:bldLst>
  </p:timing>
</p:sld>
</file>

<file path=ppt/theme/theme1.xml><?xml version="1.0" encoding="utf-8"?>
<a:theme xmlns:a="http://schemas.openxmlformats.org/drawingml/2006/main" name="Bold Stripes">
  <a:themeElements>
    <a:clrScheme name="Bold Stripes 2">
      <a:dk1>
        <a:srgbClr val="000000"/>
      </a:dk1>
      <a:lt1>
        <a:srgbClr val="EAEAEA"/>
      </a:lt1>
      <a:dk2>
        <a:srgbClr val="003366"/>
      </a:dk2>
      <a:lt2>
        <a:srgbClr val="EAEAEA"/>
      </a:lt2>
      <a:accent1>
        <a:srgbClr val="FFFFFF"/>
      </a:accent1>
      <a:accent2>
        <a:srgbClr val="DDDDDD"/>
      </a:accent2>
      <a:accent3>
        <a:srgbClr val="F3F3F3"/>
      </a:accent3>
      <a:accent4>
        <a:srgbClr val="000000"/>
      </a:accent4>
      <a:accent5>
        <a:srgbClr val="FFFFFF"/>
      </a:accent5>
      <a:accent6>
        <a:srgbClr val="C8C8C8"/>
      </a:accent6>
      <a:hlink>
        <a:srgbClr val="336699"/>
      </a:hlink>
      <a:folHlink>
        <a:srgbClr val="9A0000"/>
      </a:folHlink>
    </a:clrScheme>
    <a:fontScheme name="Bold Stripes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old Stripes 1">
        <a:dk1>
          <a:srgbClr val="356677"/>
        </a:dk1>
        <a:lt1>
          <a:srgbClr val="FFFFFF"/>
        </a:lt1>
        <a:dk2>
          <a:srgbClr val="3E798E"/>
        </a:dk2>
        <a:lt2>
          <a:srgbClr val="FFFFCC"/>
        </a:lt2>
        <a:accent1>
          <a:srgbClr val="7FA0B1"/>
        </a:accent1>
        <a:accent2>
          <a:srgbClr val="3A7184"/>
        </a:accent2>
        <a:accent3>
          <a:srgbClr val="AFBEC6"/>
        </a:accent3>
        <a:accent4>
          <a:srgbClr val="DADADA"/>
        </a:accent4>
        <a:accent5>
          <a:srgbClr val="C0CDD5"/>
        </a:accent5>
        <a:accent6>
          <a:srgbClr val="346677"/>
        </a:accent6>
        <a:hlink>
          <a:srgbClr val="FFBF0B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old Stripes 2">
        <a:dk1>
          <a:srgbClr val="000000"/>
        </a:dk1>
        <a:lt1>
          <a:srgbClr val="EAEAEA"/>
        </a:lt1>
        <a:dk2>
          <a:srgbClr val="003366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336699"/>
        </a:hlink>
        <a:folHlink>
          <a:srgbClr val="9A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old Stripes 3">
        <a:dk1>
          <a:srgbClr val="000000"/>
        </a:dk1>
        <a:lt1>
          <a:srgbClr val="EAEAEA"/>
        </a:lt1>
        <a:dk2>
          <a:srgbClr val="000000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777777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old Stripes 4">
        <a:dk1>
          <a:srgbClr val="492417"/>
        </a:dk1>
        <a:lt1>
          <a:srgbClr val="D4D5C3"/>
        </a:lt1>
        <a:dk2>
          <a:srgbClr val="6E4900"/>
        </a:dk2>
        <a:lt2>
          <a:srgbClr val="B9BA9C"/>
        </a:lt2>
        <a:accent1>
          <a:srgbClr val="DBD8CF"/>
        </a:accent1>
        <a:accent2>
          <a:srgbClr val="C7C8B0"/>
        </a:accent2>
        <a:accent3>
          <a:srgbClr val="E6E7DE"/>
        </a:accent3>
        <a:accent4>
          <a:srgbClr val="3D1D12"/>
        </a:accent4>
        <a:accent5>
          <a:srgbClr val="EAE9E4"/>
        </a:accent5>
        <a:accent6>
          <a:srgbClr val="B4B59F"/>
        </a:accent6>
        <a:hlink>
          <a:srgbClr val="CC99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D87CF76EAC8D4E92CA444B04B4BEEC" ma:contentTypeVersion="4" ma:contentTypeDescription="Create a new document." ma:contentTypeScope="" ma:versionID="6c37eb257806cbaa5869a7d1a249c189">
  <xsd:schema xmlns:xsd="http://www.w3.org/2001/XMLSchema" xmlns:xs="http://www.w3.org/2001/XMLSchema" xmlns:p="http://schemas.microsoft.com/office/2006/metadata/properties" xmlns:ns2="58552927-2ef9-49df-b9b7-5991d12853c4" targetNamespace="http://schemas.microsoft.com/office/2006/metadata/properties" ma:root="true" ma:fieldsID="0ab6c4e7460310e25d493e7d891f5a15" ns2:_="">
    <xsd:import namespace="58552927-2ef9-49df-b9b7-5991d12853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552927-2ef9-49df-b9b7-5991d12853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35CD99-5742-4EB5-BBD7-8799823ED446}"/>
</file>

<file path=customXml/itemProps2.xml><?xml version="1.0" encoding="utf-8"?>
<ds:datastoreItem xmlns:ds="http://schemas.openxmlformats.org/officeDocument/2006/customXml" ds:itemID="{08899816-3D83-4526-A537-22D8A6F54819}"/>
</file>

<file path=customXml/itemProps3.xml><?xml version="1.0" encoding="utf-8"?>
<ds:datastoreItem xmlns:ds="http://schemas.openxmlformats.org/officeDocument/2006/customXml" ds:itemID="{2F860A22-F1AE-4FC3-8288-4D3661659B11}"/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Designs\Bold Stripes.pot</Template>
  <TotalTime>1525</TotalTime>
  <Words>3500</Words>
  <Application>Microsoft Office PowerPoint</Application>
  <PresentationFormat>Widescreen</PresentationFormat>
  <Paragraphs>473</Paragraphs>
  <Slides>45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6" baseType="lpstr">
      <vt:lpstr>MS PGothic</vt:lpstr>
      <vt:lpstr>Arial</vt:lpstr>
      <vt:lpstr>Book Antiqua</vt:lpstr>
      <vt:lpstr>Calibri</vt:lpstr>
      <vt:lpstr>Calibri Light</vt:lpstr>
      <vt:lpstr>Monotype Sorts</vt:lpstr>
      <vt:lpstr>Symbol</vt:lpstr>
      <vt:lpstr>Verdana</vt:lpstr>
      <vt:lpstr>Wingdings</vt:lpstr>
      <vt:lpstr>Bold Stripes</vt:lpstr>
      <vt:lpstr>Office Theme</vt:lpstr>
      <vt:lpstr>PowerPoint Presentation</vt:lpstr>
      <vt:lpstr>PowerPoint Presentation</vt:lpstr>
      <vt:lpstr>Actualizarea datelor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Contextul WAL</vt:lpstr>
      <vt:lpstr>Contextul WAL</vt:lpstr>
      <vt:lpstr>Contextul WAL</vt:lpstr>
      <vt:lpstr>Intrări ale log-ului</vt:lpstr>
      <vt:lpstr>Compensation Log Record (CLR)</vt:lpstr>
      <vt:lpstr>Alte construcţii utilizate de RM</vt:lpstr>
      <vt:lpstr>Execuţia normală a unei tranzacţii   Context</vt:lpstr>
      <vt:lpstr>Vedere de ansamblu</vt:lpstr>
      <vt:lpstr>Exemplu: Întreruperea simplă a unei tranzacţii</vt:lpstr>
      <vt:lpstr>PowerPoint Presentation</vt:lpstr>
      <vt:lpstr>Comiterea unei tranzacţii</vt:lpstr>
      <vt:lpstr>Faze ale ARIES (Algorithm for Recovery and Isolation Exploiting Semantics)</vt:lpstr>
      <vt:lpstr>LOG</vt:lpstr>
      <vt:lpstr>Exemplu</vt:lpstr>
      <vt:lpstr>Exemplu</vt:lpstr>
      <vt:lpstr>Probleme suplimentare</vt:lpstr>
      <vt:lpstr> Recuperatea datelor     in sisteme distribuite</vt:lpstr>
      <vt:lpstr>Recuperarea distribuită</vt:lpstr>
      <vt:lpstr>Problema generalilor bizantini</vt:lpstr>
      <vt:lpstr>Problema generalilor bizantini</vt:lpstr>
      <vt:lpstr>Comitere în două faze (2PC)</vt:lpstr>
      <vt:lpstr>Comitere în două faze (2PC)</vt:lpstr>
      <vt:lpstr>Comitere în două faze (2PC)</vt:lpstr>
      <vt:lpstr>Comentarii asupra 2PC</vt:lpstr>
      <vt:lpstr>2PC – Recuperarea datelor</vt:lpstr>
      <vt:lpstr>2PC – Recuperarea datelor</vt:lpstr>
      <vt:lpstr>2PC – Recuperarea datelor</vt:lpstr>
      <vt:lpstr>2PC - Blocări</vt:lpstr>
      <vt:lpstr>2PC - Eşuarea reţelei /a unui site</vt:lpstr>
      <vt:lpstr>2PC - Observaţii </vt:lpstr>
      <vt:lpstr>2PC cu eşuare dedusă</vt:lpstr>
      <vt:lpstr>2PC cu eşuare dedusă</vt:lpstr>
      <vt:lpstr> </vt:lpstr>
    </vt:vector>
  </TitlesOfParts>
  <Company>Atreides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Suciu</dc:creator>
  <cp:lastModifiedBy>Manuela Petrescu</cp:lastModifiedBy>
  <cp:revision>2394</cp:revision>
  <cp:lastPrinted>1601-01-01T00:00:00Z</cp:lastPrinted>
  <dcterms:created xsi:type="dcterms:W3CDTF">2004-02-22T11:33:27Z</dcterms:created>
  <dcterms:modified xsi:type="dcterms:W3CDTF">2025-03-27T06:11:56Z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0x010100A7D87CF76EAC8D4E92CA444B04B4BEEC</vt:lpwstr>
  </property>
</Properties>
</file>

<file path=docProps/thumbnail.jpeg>
</file>